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69" r:id="rId1"/>
  </p:sldMasterIdLst>
  <p:notesMasterIdLst>
    <p:notesMasterId r:id="rId39"/>
  </p:notesMasterIdLst>
  <p:handoutMasterIdLst>
    <p:handoutMasterId r:id="rId40"/>
  </p:handoutMasterIdLst>
  <p:sldIdLst>
    <p:sldId id="713" r:id="rId2"/>
    <p:sldId id="745" r:id="rId3"/>
    <p:sldId id="755" r:id="rId4"/>
    <p:sldId id="779" r:id="rId5"/>
    <p:sldId id="747" r:id="rId6"/>
    <p:sldId id="748" r:id="rId7"/>
    <p:sldId id="750" r:id="rId8"/>
    <p:sldId id="751" r:id="rId9"/>
    <p:sldId id="753" r:id="rId10"/>
    <p:sldId id="749" r:id="rId11"/>
    <p:sldId id="752" r:id="rId12"/>
    <p:sldId id="754" r:id="rId13"/>
    <p:sldId id="756" r:id="rId14"/>
    <p:sldId id="774" r:id="rId15"/>
    <p:sldId id="757" r:id="rId16"/>
    <p:sldId id="759" r:id="rId17"/>
    <p:sldId id="780" r:id="rId18"/>
    <p:sldId id="761" r:id="rId19"/>
    <p:sldId id="762" r:id="rId20"/>
    <p:sldId id="763" r:id="rId21"/>
    <p:sldId id="775" r:id="rId22"/>
    <p:sldId id="776" r:id="rId23"/>
    <p:sldId id="758" r:id="rId24"/>
    <p:sldId id="764" r:id="rId25"/>
    <p:sldId id="760" r:id="rId26"/>
    <p:sldId id="766" r:id="rId27"/>
    <p:sldId id="767" r:id="rId28"/>
    <p:sldId id="765" r:id="rId29"/>
    <p:sldId id="768" r:id="rId30"/>
    <p:sldId id="771" r:id="rId31"/>
    <p:sldId id="769" r:id="rId32"/>
    <p:sldId id="770" r:id="rId33"/>
    <p:sldId id="778" r:id="rId34"/>
    <p:sldId id="772" r:id="rId35"/>
    <p:sldId id="773" r:id="rId36"/>
    <p:sldId id="777" r:id="rId37"/>
    <p:sldId id="744" r:id="rId38"/>
  </p:sldIdLst>
  <p:sldSz cx="9144000" cy="5143500" type="screen16x9"/>
  <p:notesSz cx="6858000" cy="9313863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ヒラギノ角ゴ Pro W3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ヒラギノ角ゴ Pro W3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ヒラギノ角ゴ Pro W3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ヒラギノ角ゴ Pro W3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ヒラギノ角ゴ Pro W3"/>
        <a:cs typeface="Arial" charset="0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ヒラギノ角ゴ Pro W3"/>
        <a:cs typeface="Arial" charset="0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ヒラギノ角ゴ Pro W3"/>
        <a:cs typeface="Arial" charset="0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ヒラギノ角ゴ Pro W3"/>
        <a:cs typeface="Arial" charset="0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ヒラギノ角ゴ Pro W3"/>
        <a:cs typeface="Arial" charset="0"/>
      </a:defRPr>
    </a:lvl9pPr>
  </p:defaultTextStyle>
  <p:extLst>
    <p:ext uri="{521415D9-36F7-43E2-AB2F-B90AF26B5E84}">
      <p14:sectionLst xmlns:p14="http://schemas.microsoft.com/office/powerpoint/2010/main">
        <p14:section name="Untitled Section" id="{3540F3E4-3A56-594D-A98C-62123F4F527F}">
          <p14:sldIdLst>
            <p14:sldId id="713"/>
            <p14:sldId id="745"/>
            <p14:sldId id="755"/>
            <p14:sldId id="779"/>
            <p14:sldId id="747"/>
            <p14:sldId id="748"/>
            <p14:sldId id="750"/>
            <p14:sldId id="751"/>
            <p14:sldId id="753"/>
            <p14:sldId id="749"/>
            <p14:sldId id="752"/>
            <p14:sldId id="754"/>
            <p14:sldId id="756"/>
            <p14:sldId id="774"/>
            <p14:sldId id="757"/>
            <p14:sldId id="759"/>
            <p14:sldId id="780"/>
            <p14:sldId id="761"/>
            <p14:sldId id="762"/>
            <p14:sldId id="763"/>
            <p14:sldId id="775"/>
            <p14:sldId id="776"/>
            <p14:sldId id="758"/>
            <p14:sldId id="764"/>
            <p14:sldId id="760"/>
            <p14:sldId id="766"/>
            <p14:sldId id="767"/>
            <p14:sldId id="765"/>
            <p14:sldId id="768"/>
            <p14:sldId id="771"/>
            <p14:sldId id="769"/>
            <p14:sldId id="770"/>
            <p14:sldId id="778"/>
            <p14:sldId id="772"/>
            <p14:sldId id="773"/>
            <p14:sldId id="777"/>
            <p14:sldId id="74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notes" clrMode="bw"/>
  <p:clrMru>
    <a:srgbClr val="C6E7F1"/>
    <a:srgbClr val="008F00"/>
    <a:srgbClr val="0432FF"/>
    <a:srgbClr val="EDBBE6"/>
    <a:srgbClr val="AB47A0"/>
    <a:srgbClr val="ECC1ED"/>
    <a:srgbClr val="A85FAB"/>
    <a:srgbClr val="FF40FF"/>
    <a:srgbClr val="BF5700"/>
    <a:srgbClr val="C653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37" autoAdjust="0"/>
    <p:restoredTop sz="90884" autoAdjust="0"/>
  </p:normalViewPr>
  <p:slideViewPr>
    <p:cSldViewPr>
      <p:cViewPr varScale="1">
        <p:scale>
          <a:sx n="149" d="100"/>
          <a:sy n="149" d="100"/>
        </p:scale>
        <p:origin x="1000" y="168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handoutMaster" Target="handoutMasters/handoutMaster1.xml"/><Relationship Id="rId45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clId="Web-{DF61BC03-C347-4B76-B102-C0B229770122}"/>
    <pc:docChg chg="modSld">
      <pc:chgData name="" userId="" providerId="" clId="Web-{DF61BC03-C347-4B76-B102-C0B229770122}" dt="2018-03-19T17:40:31.207" v="3"/>
      <pc:docMkLst>
        <pc:docMk/>
      </pc:docMkLst>
      <pc:sldChg chg="modSp">
        <pc:chgData name="" userId="" providerId="" clId="Web-{DF61BC03-C347-4B76-B102-C0B229770122}" dt="2018-03-19T17:40:31.207" v="3"/>
        <pc:sldMkLst>
          <pc:docMk/>
          <pc:sldMk cId="247584020" sldId="711"/>
        </pc:sldMkLst>
        <pc:spChg chg="mod">
          <ac:chgData name="" userId="" providerId="" clId="Web-{DF61BC03-C347-4B76-B102-C0B229770122}" dt="2018-03-19T17:40:31.207" v="3"/>
          <ac:spMkLst>
            <pc:docMk/>
            <pc:sldMk cId="247584020" sldId="711"/>
            <ac:spMk id="12" creationId="{00000000-0000-0000-0000-000000000000}"/>
          </ac:spMkLst>
        </pc:spChg>
      </pc:sldChg>
    </pc:docChg>
  </pc:docChgLst>
  <pc:docChgLst>
    <pc:chgData clId="Web-{6F3EA92A-6327-4760-B8BE-E7EAE48D3FC4}"/>
    <pc:docChg chg="modSld">
      <pc:chgData name="" userId="" providerId="" clId="Web-{6F3EA92A-6327-4760-B8BE-E7EAE48D3FC4}" dt="2018-03-19T17:41:55.319" v="2"/>
      <pc:docMkLst>
        <pc:docMk/>
      </pc:docMkLst>
      <pc:sldChg chg="modSp">
        <pc:chgData name="" userId="" providerId="" clId="Web-{6F3EA92A-6327-4760-B8BE-E7EAE48D3FC4}" dt="2018-03-19T17:41:55.319" v="2"/>
        <pc:sldMkLst>
          <pc:docMk/>
          <pc:sldMk cId="247584020" sldId="711"/>
        </pc:sldMkLst>
        <pc:spChg chg="mod">
          <ac:chgData name="" userId="" providerId="" clId="Web-{6F3EA92A-6327-4760-B8BE-E7EAE48D3FC4}" dt="2018-03-19T17:41:55.319" v="2"/>
          <ac:spMkLst>
            <pc:docMk/>
            <pc:sldMk cId="247584020" sldId="711"/>
            <ac:spMk id="12" creationId="{00000000-0000-0000-0000-000000000000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AE2A99C-F491-8B40-AF55-007BBF4A8B03}" type="doc">
      <dgm:prSet loTypeId="urn:microsoft.com/office/officeart/2005/8/layout/lProcess2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494ACAE-AE61-3B40-88DE-4ED382086A0F}">
      <dgm:prSet phldrT="[Text]" custT="1">
        <dgm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2000" dirty="0"/>
            <a:t>NumPy</a:t>
          </a:r>
        </a:p>
      </dgm:t>
    </dgm:pt>
    <dgm:pt modelId="{FFD8B62A-47E9-444D-AFDE-A7DF79E8DB4C}" type="parTrans" cxnId="{B5F3A93D-7A2C-9C46-80F2-2A215A8C3A3A}">
      <dgm:prSet/>
      <dgm:spPr/>
      <dgm:t>
        <a:bodyPr/>
        <a:lstStyle/>
        <a:p>
          <a:endParaRPr lang="en-US"/>
        </a:p>
      </dgm:t>
    </dgm:pt>
    <dgm:pt modelId="{2A8B6A55-5F5F-5F4B-B9E8-89BD48FD28FF}" type="sibTrans" cxnId="{B5F3A93D-7A2C-9C46-80F2-2A215A8C3A3A}">
      <dgm:prSet/>
      <dgm:spPr/>
      <dgm:t>
        <a:bodyPr/>
        <a:lstStyle/>
        <a:p>
          <a:endParaRPr lang="en-US"/>
        </a:p>
      </dgm:t>
    </dgm:pt>
    <dgm:pt modelId="{3A1CF85B-9E88-324B-BCDD-7FF5C94AFD60}">
      <dgm:prSet phldrT="[Text]" custT="1"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2000" dirty="0"/>
            <a:t>Why not just use a list?</a:t>
          </a:r>
        </a:p>
      </dgm:t>
    </dgm:pt>
    <dgm:pt modelId="{78FA620B-6CE7-424F-A49C-B2713A4C7770}" type="parTrans" cxnId="{425CAD69-FD0F-A547-8C20-9E3DF382A563}">
      <dgm:prSet/>
      <dgm:spPr/>
      <dgm:t>
        <a:bodyPr/>
        <a:lstStyle/>
        <a:p>
          <a:endParaRPr lang="en-US"/>
        </a:p>
      </dgm:t>
    </dgm:pt>
    <dgm:pt modelId="{73389518-4BAE-1746-BD33-233E266EC372}" type="sibTrans" cxnId="{425CAD69-FD0F-A547-8C20-9E3DF382A563}">
      <dgm:prSet/>
      <dgm:spPr/>
      <dgm:t>
        <a:bodyPr/>
        <a:lstStyle/>
        <a:p>
          <a:endParaRPr lang="en-US"/>
        </a:p>
      </dgm:t>
    </dgm:pt>
    <dgm:pt modelId="{36C96A3A-BBFF-4244-8DDD-820ABE6767D1}" type="pres">
      <dgm:prSet presAssocID="{8AE2A99C-F491-8B40-AF55-007BBF4A8B03}" presName="theList" presStyleCnt="0">
        <dgm:presLayoutVars>
          <dgm:dir/>
          <dgm:animLvl val="lvl"/>
          <dgm:resizeHandles val="exact"/>
        </dgm:presLayoutVars>
      </dgm:prSet>
      <dgm:spPr/>
    </dgm:pt>
    <dgm:pt modelId="{C8C19BAC-8D83-5845-A381-71EDDACA8FDE}" type="pres">
      <dgm:prSet presAssocID="{F494ACAE-AE61-3B40-88DE-4ED382086A0F}" presName="compNode" presStyleCnt="0"/>
      <dgm:spPr/>
    </dgm:pt>
    <dgm:pt modelId="{CFAFD393-B9EC-E443-B004-BD2A2B4543CA}" type="pres">
      <dgm:prSet presAssocID="{F494ACAE-AE61-3B40-88DE-4ED382086A0F}" presName="aNode" presStyleLbl="bgShp" presStyleIdx="0" presStyleCnt="2"/>
      <dgm:spPr/>
    </dgm:pt>
    <dgm:pt modelId="{133B8DD8-4F8F-2E49-86DE-EB7471A44FCD}" type="pres">
      <dgm:prSet presAssocID="{F494ACAE-AE61-3B40-88DE-4ED382086A0F}" presName="textNode" presStyleLbl="bgShp" presStyleIdx="0" presStyleCnt="2"/>
      <dgm:spPr/>
    </dgm:pt>
    <dgm:pt modelId="{39C186BD-5A81-B846-8FE5-5697203C0397}" type="pres">
      <dgm:prSet presAssocID="{F494ACAE-AE61-3B40-88DE-4ED382086A0F}" presName="compChildNode" presStyleCnt="0"/>
      <dgm:spPr/>
    </dgm:pt>
    <dgm:pt modelId="{FC70120D-D503-8042-A779-8DE1ACBB94ED}" type="pres">
      <dgm:prSet presAssocID="{F494ACAE-AE61-3B40-88DE-4ED382086A0F}" presName="theInnerList" presStyleCnt="0"/>
      <dgm:spPr/>
    </dgm:pt>
    <dgm:pt modelId="{1F6670FF-5332-9546-B8BA-031124BDD154}" type="pres">
      <dgm:prSet presAssocID="{F494ACAE-AE61-3B40-88DE-4ED382086A0F}" presName="aSpace" presStyleCnt="0"/>
      <dgm:spPr/>
    </dgm:pt>
    <dgm:pt modelId="{701CAD83-D408-7148-AC80-039AFC5861FD}" type="pres">
      <dgm:prSet presAssocID="{3A1CF85B-9E88-324B-BCDD-7FF5C94AFD60}" presName="compNode" presStyleCnt="0"/>
      <dgm:spPr/>
    </dgm:pt>
    <dgm:pt modelId="{6AAF0EE5-C67E-664F-BD74-CAA72598C771}" type="pres">
      <dgm:prSet presAssocID="{3A1CF85B-9E88-324B-BCDD-7FF5C94AFD60}" presName="aNode" presStyleLbl="bgShp" presStyleIdx="1" presStyleCnt="2"/>
      <dgm:spPr/>
    </dgm:pt>
    <dgm:pt modelId="{468F0B4E-D69F-3F44-A28C-5346100B0088}" type="pres">
      <dgm:prSet presAssocID="{3A1CF85B-9E88-324B-BCDD-7FF5C94AFD60}" presName="textNode" presStyleLbl="bgShp" presStyleIdx="1" presStyleCnt="2"/>
      <dgm:spPr/>
    </dgm:pt>
    <dgm:pt modelId="{C693CCC6-696E-AA47-B34D-D0D48C1AB884}" type="pres">
      <dgm:prSet presAssocID="{3A1CF85B-9E88-324B-BCDD-7FF5C94AFD60}" presName="compChildNode" presStyleCnt="0"/>
      <dgm:spPr/>
    </dgm:pt>
    <dgm:pt modelId="{8CF72CE6-61D5-C446-8B58-00D479D360D5}" type="pres">
      <dgm:prSet presAssocID="{3A1CF85B-9E88-324B-BCDD-7FF5C94AFD60}" presName="theInnerList" presStyleCnt="0"/>
      <dgm:spPr/>
    </dgm:pt>
  </dgm:ptLst>
  <dgm:cxnLst>
    <dgm:cxn modelId="{783E1212-16DB-8441-B384-A33804DC23AB}" type="presOf" srcId="{8AE2A99C-F491-8B40-AF55-007BBF4A8B03}" destId="{36C96A3A-BBFF-4244-8DDD-820ABE6767D1}" srcOrd="0" destOrd="0" presId="urn:microsoft.com/office/officeart/2005/8/layout/lProcess2"/>
    <dgm:cxn modelId="{62E9C431-4036-714F-B856-2C49BB9FA8BB}" type="presOf" srcId="{3A1CF85B-9E88-324B-BCDD-7FF5C94AFD60}" destId="{468F0B4E-D69F-3F44-A28C-5346100B0088}" srcOrd="1" destOrd="0" presId="urn:microsoft.com/office/officeart/2005/8/layout/lProcess2"/>
    <dgm:cxn modelId="{B5F3A93D-7A2C-9C46-80F2-2A215A8C3A3A}" srcId="{8AE2A99C-F491-8B40-AF55-007BBF4A8B03}" destId="{F494ACAE-AE61-3B40-88DE-4ED382086A0F}" srcOrd="0" destOrd="0" parTransId="{FFD8B62A-47E9-444D-AFDE-A7DF79E8DB4C}" sibTransId="{2A8B6A55-5F5F-5F4B-B9E8-89BD48FD28FF}"/>
    <dgm:cxn modelId="{425CAD69-FD0F-A547-8C20-9E3DF382A563}" srcId="{8AE2A99C-F491-8B40-AF55-007BBF4A8B03}" destId="{3A1CF85B-9E88-324B-BCDD-7FF5C94AFD60}" srcOrd="1" destOrd="0" parTransId="{78FA620B-6CE7-424F-A49C-B2713A4C7770}" sibTransId="{73389518-4BAE-1746-BD33-233E266EC372}"/>
    <dgm:cxn modelId="{DA7F18AF-75B0-354E-9AF9-EB9544C61984}" type="presOf" srcId="{F494ACAE-AE61-3B40-88DE-4ED382086A0F}" destId="{133B8DD8-4F8F-2E49-86DE-EB7471A44FCD}" srcOrd="1" destOrd="0" presId="urn:microsoft.com/office/officeart/2005/8/layout/lProcess2"/>
    <dgm:cxn modelId="{2CD87ABF-80A8-0543-9872-11719E446651}" type="presOf" srcId="{3A1CF85B-9E88-324B-BCDD-7FF5C94AFD60}" destId="{6AAF0EE5-C67E-664F-BD74-CAA72598C771}" srcOrd="0" destOrd="0" presId="urn:microsoft.com/office/officeart/2005/8/layout/lProcess2"/>
    <dgm:cxn modelId="{21ECDFE1-EF97-EC4F-9A42-F983426455E8}" type="presOf" srcId="{F494ACAE-AE61-3B40-88DE-4ED382086A0F}" destId="{CFAFD393-B9EC-E443-B004-BD2A2B4543CA}" srcOrd="0" destOrd="0" presId="urn:microsoft.com/office/officeart/2005/8/layout/lProcess2"/>
    <dgm:cxn modelId="{FFC83169-C88C-804B-A891-C702A13E93F6}" type="presParOf" srcId="{36C96A3A-BBFF-4244-8DDD-820ABE6767D1}" destId="{C8C19BAC-8D83-5845-A381-71EDDACA8FDE}" srcOrd="0" destOrd="0" presId="urn:microsoft.com/office/officeart/2005/8/layout/lProcess2"/>
    <dgm:cxn modelId="{AB60D820-4A08-A344-A153-FEF491183B69}" type="presParOf" srcId="{C8C19BAC-8D83-5845-A381-71EDDACA8FDE}" destId="{CFAFD393-B9EC-E443-B004-BD2A2B4543CA}" srcOrd="0" destOrd="0" presId="urn:microsoft.com/office/officeart/2005/8/layout/lProcess2"/>
    <dgm:cxn modelId="{C0890DDD-0F48-1647-8648-3B8C4522874E}" type="presParOf" srcId="{C8C19BAC-8D83-5845-A381-71EDDACA8FDE}" destId="{133B8DD8-4F8F-2E49-86DE-EB7471A44FCD}" srcOrd="1" destOrd="0" presId="urn:microsoft.com/office/officeart/2005/8/layout/lProcess2"/>
    <dgm:cxn modelId="{CB113940-1133-7D41-BC47-EC3672B158C0}" type="presParOf" srcId="{C8C19BAC-8D83-5845-A381-71EDDACA8FDE}" destId="{39C186BD-5A81-B846-8FE5-5697203C0397}" srcOrd="2" destOrd="0" presId="urn:microsoft.com/office/officeart/2005/8/layout/lProcess2"/>
    <dgm:cxn modelId="{3CD6E4AC-DC5A-8F47-BD0D-D602E2B11305}" type="presParOf" srcId="{39C186BD-5A81-B846-8FE5-5697203C0397}" destId="{FC70120D-D503-8042-A779-8DE1ACBB94ED}" srcOrd="0" destOrd="0" presId="urn:microsoft.com/office/officeart/2005/8/layout/lProcess2"/>
    <dgm:cxn modelId="{491CE224-27A2-FD4B-9272-928DE8670D25}" type="presParOf" srcId="{36C96A3A-BBFF-4244-8DDD-820ABE6767D1}" destId="{1F6670FF-5332-9546-B8BA-031124BDD154}" srcOrd="1" destOrd="0" presId="urn:microsoft.com/office/officeart/2005/8/layout/lProcess2"/>
    <dgm:cxn modelId="{F20C9A2C-4977-FC43-AD94-E6B69497169A}" type="presParOf" srcId="{36C96A3A-BBFF-4244-8DDD-820ABE6767D1}" destId="{701CAD83-D408-7148-AC80-039AFC5861FD}" srcOrd="2" destOrd="0" presId="urn:microsoft.com/office/officeart/2005/8/layout/lProcess2"/>
    <dgm:cxn modelId="{4CF4F3A1-A06C-4D47-82C1-4F9212EC0546}" type="presParOf" srcId="{701CAD83-D408-7148-AC80-039AFC5861FD}" destId="{6AAF0EE5-C67E-664F-BD74-CAA72598C771}" srcOrd="0" destOrd="0" presId="urn:microsoft.com/office/officeart/2005/8/layout/lProcess2"/>
    <dgm:cxn modelId="{9CACAFFE-9ADF-0F40-801E-8B70FDE5EFFE}" type="presParOf" srcId="{701CAD83-D408-7148-AC80-039AFC5861FD}" destId="{468F0B4E-D69F-3F44-A28C-5346100B0088}" srcOrd="1" destOrd="0" presId="urn:microsoft.com/office/officeart/2005/8/layout/lProcess2"/>
    <dgm:cxn modelId="{EDA33829-A3A7-B94F-A6BD-96880B845A9D}" type="presParOf" srcId="{701CAD83-D408-7148-AC80-039AFC5861FD}" destId="{C693CCC6-696E-AA47-B34D-D0D48C1AB884}" srcOrd="2" destOrd="0" presId="urn:microsoft.com/office/officeart/2005/8/layout/lProcess2"/>
    <dgm:cxn modelId="{CB436474-F995-544F-A367-6EBD93FC7D1E}" type="presParOf" srcId="{C693CCC6-696E-AA47-B34D-D0D48C1AB884}" destId="{8CF72CE6-61D5-C446-8B58-00D479D360D5}" srcOrd="0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AE2A99C-F491-8B40-AF55-007BBF4A8B03}" type="doc">
      <dgm:prSet loTypeId="urn:microsoft.com/office/officeart/2005/8/layout/lProcess2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494ACAE-AE61-3B40-88DE-4ED382086A0F}">
      <dgm:prSet phldrT="[Text]" custT="1">
        <dgm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2400" dirty="0"/>
            <a:t>NumPy </a:t>
          </a:r>
          <a:r>
            <a:rPr lang="en-US" sz="2400" dirty="0">
              <a:sym typeface="Wingdings" pitchFamily="2" charset="2"/>
            </a:rPr>
            <a:t></a:t>
          </a:r>
          <a:r>
            <a:rPr lang="en-US" sz="2400" dirty="0"/>
            <a:t> perfect for large data arrays</a:t>
          </a:r>
        </a:p>
      </dgm:t>
    </dgm:pt>
    <dgm:pt modelId="{FFD8B62A-47E9-444D-AFDE-A7DF79E8DB4C}" type="parTrans" cxnId="{B5F3A93D-7A2C-9C46-80F2-2A215A8C3A3A}">
      <dgm:prSet/>
      <dgm:spPr/>
      <dgm:t>
        <a:bodyPr/>
        <a:lstStyle/>
        <a:p>
          <a:endParaRPr lang="en-US"/>
        </a:p>
      </dgm:t>
    </dgm:pt>
    <dgm:pt modelId="{2A8B6A55-5F5F-5F4B-B9E8-89BD48FD28FF}" type="sibTrans" cxnId="{B5F3A93D-7A2C-9C46-80F2-2A215A8C3A3A}">
      <dgm:prSet/>
      <dgm:spPr/>
      <dgm:t>
        <a:bodyPr/>
        <a:lstStyle/>
        <a:p>
          <a:endParaRPr lang="en-US"/>
        </a:p>
      </dgm:t>
    </dgm:pt>
    <dgm:pt modelId="{3A1CF85B-9E88-324B-BCDD-7FF5C94AFD60}">
      <dgm:prSet phldrT="[Text]" custT="1"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2400" dirty="0"/>
            <a:t>List </a:t>
          </a:r>
          <a:r>
            <a:rPr lang="en-US" sz="2400" dirty="0">
              <a:sym typeface="Wingdings" pitchFamily="2" charset="2"/>
            </a:rPr>
            <a:t></a:t>
          </a:r>
          <a:r>
            <a:rPr lang="en-US" sz="2400" dirty="0"/>
            <a:t> great for small collections of disparate items</a:t>
          </a:r>
        </a:p>
      </dgm:t>
    </dgm:pt>
    <dgm:pt modelId="{78FA620B-6CE7-424F-A49C-B2713A4C7770}" type="parTrans" cxnId="{425CAD69-FD0F-A547-8C20-9E3DF382A563}">
      <dgm:prSet/>
      <dgm:spPr/>
      <dgm:t>
        <a:bodyPr/>
        <a:lstStyle/>
        <a:p>
          <a:endParaRPr lang="en-US"/>
        </a:p>
      </dgm:t>
    </dgm:pt>
    <dgm:pt modelId="{73389518-4BAE-1746-BD33-233E266EC372}" type="sibTrans" cxnId="{425CAD69-FD0F-A547-8C20-9E3DF382A563}">
      <dgm:prSet/>
      <dgm:spPr/>
      <dgm:t>
        <a:bodyPr/>
        <a:lstStyle/>
        <a:p>
          <a:endParaRPr lang="en-US"/>
        </a:p>
      </dgm:t>
    </dgm:pt>
    <dgm:pt modelId="{12A79301-90F7-8F4A-AFFF-51F95D194A8B}">
      <dgm:prSet>
        <dgm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b="1" dirty="0"/>
            <a:t>FAST</a:t>
          </a:r>
        </a:p>
      </dgm:t>
    </dgm:pt>
    <dgm:pt modelId="{6187AEB2-DF3C-404C-9E1E-B1375EF32597}" type="parTrans" cxnId="{CADD9EAE-5860-BD47-A281-2ADD41862FE8}">
      <dgm:prSet/>
      <dgm:spPr/>
      <dgm:t>
        <a:bodyPr/>
        <a:lstStyle/>
        <a:p>
          <a:endParaRPr lang="en-US"/>
        </a:p>
      </dgm:t>
    </dgm:pt>
    <dgm:pt modelId="{7ACBC843-2C91-0B4A-80DD-960EC16F4A16}" type="sibTrans" cxnId="{CADD9EAE-5860-BD47-A281-2ADD41862FE8}">
      <dgm:prSet/>
      <dgm:spPr/>
      <dgm:t>
        <a:bodyPr/>
        <a:lstStyle/>
        <a:p>
          <a:endParaRPr lang="en-US"/>
        </a:p>
      </dgm:t>
    </dgm:pt>
    <dgm:pt modelId="{25864671-9F97-2C44-9D11-322159A1E8A1}">
      <dgm:prSet>
        <dgm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b="1" dirty="0"/>
            <a:t>SLOW</a:t>
          </a:r>
        </a:p>
      </dgm:t>
    </dgm:pt>
    <dgm:pt modelId="{3B8EB623-C921-9943-9169-580DA17CE51F}" type="parTrans" cxnId="{815F3BDF-DCDB-5941-9648-207BCA28E432}">
      <dgm:prSet/>
      <dgm:spPr/>
      <dgm:t>
        <a:bodyPr/>
        <a:lstStyle/>
        <a:p>
          <a:endParaRPr lang="en-US"/>
        </a:p>
      </dgm:t>
    </dgm:pt>
    <dgm:pt modelId="{822CD20E-804F-8548-BF14-372BDA1CF944}" type="sibTrans" cxnId="{815F3BDF-DCDB-5941-9648-207BCA28E432}">
      <dgm:prSet/>
      <dgm:spPr/>
      <dgm:t>
        <a:bodyPr/>
        <a:lstStyle/>
        <a:p>
          <a:endParaRPr lang="en-US"/>
        </a:p>
      </dgm:t>
    </dgm:pt>
    <dgm:pt modelId="{76A809DA-2F68-EF47-B093-E87F09824F7A}">
      <dgm:prSet>
        <dgm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/>
            <a:t>Easy math</a:t>
          </a:r>
        </a:p>
      </dgm:t>
    </dgm:pt>
    <dgm:pt modelId="{ECC65E1B-A8DB-A846-BD43-EC9AB12F068B}" type="parTrans" cxnId="{C8242470-A1D3-454D-ABED-DF910CC74D44}">
      <dgm:prSet/>
      <dgm:spPr/>
      <dgm:t>
        <a:bodyPr/>
        <a:lstStyle/>
        <a:p>
          <a:endParaRPr lang="en-US"/>
        </a:p>
      </dgm:t>
    </dgm:pt>
    <dgm:pt modelId="{9DF02516-A318-8E4E-BD8A-76482BE0ADDC}" type="sibTrans" cxnId="{C8242470-A1D3-454D-ABED-DF910CC74D44}">
      <dgm:prSet/>
      <dgm:spPr/>
      <dgm:t>
        <a:bodyPr/>
        <a:lstStyle/>
        <a:p>
          <a:endParaRPr lang="en-US"/>
        </a:p>
      </dgm:t>
    </dgm:pt>
    <dgm:pt modelId="{7A91CDD0-8724-5E43-9768-ED1364EED1A8}">
      <dgm:prSet>
        <dgm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/>
            <a:t>Easy statistics</a:t>
          </a:r>
        </a:p>
      </dgm:t>
    </dgm:pt>
    <dgm:pt modelId="{39B64390-EF21-E840-91C9-348B3CA84447}" type="parTrans" cxnId="{4FFDD2D9-0A38-E940-8715-969A68565E30}">
      <dgm:prSet/>
      <dgm:spPr/>
      <dgm:t>
        <a:bodyPr/>
        <a:lstStyle/>
        <a:p>
          <a:endParaRPr lang="en-US"/>
        </a:p>
      </dgm:t>
    </dgm:pt>
    <dgm:pt modelId="{334576D1-E35A-8D43-9A1B-43AE480DE24D}" type="sibTrans" cxnId="{4FFDD2D9-0A38-E940-8715-969A68565E30}">
      <dgm:prSet/>
      <dgm:spPr/>
      <dgm:t>
        <a:bodyPr/>
        <a:lstStyle/>
        <a:p>
          <a:endParaRPr lang="en-US"/>
        </a:p>
      </dgm:t>
    </dgm:pt>
    <dgm:pt modelId="{8D283CD7-E551-874B-B605-805E8C7156D6}">
      <dgm:prSet>
        <dgm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/>
            <a:t>Limited slicing in nested lists</a:t>
          </a:r>
        </a:p>
      </dgm:t>
    </dgm:pt>
    <dgm:pt modelId="{71FF337C-36B1-C74A-88DD-60478CF82151}" type="parTrans" cxnId="{3C343CE8-0C6C-2540-B8A3-95E355B01720}">
      <dgm:prSet/>
      <dgm:spPr/>
      <dgm:t>
        <a:bodyPr/>
        <a:lstStyle/>
        <a:p>
          <a:endParaRPr lang="en-US"/>
        </a:p>
      </dgm:t>
    </dgm:pt>
    <dgm:pt modelId="{246E87D7-877D-C441-86B9-763CF2C2895E}" type="sibTrans" cxnId="{3C343CE8-0C6C-2540-B8A3-95E355B01720}">
      <dgm:prSet/>
      <dgm:spPr/>
      <dgm:t>
        <a:bodyPr/>
        <a:lstStyle/>
        <a:p>
          <a:endParaRPr lang="en-US"/>
        </a:p>
      </dgm:t>
    </dgm:pt>
    <dgm:pt modelId="{7DC61F88-D518-9746-8736-78F885CE8C85}">
      <dgm:prSet>
        <dgm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/>
            <a:t>Multi-dimensional slicing</a:t>
          </a:r>
        </a:p>
      </dgm:t>
    </dgm:pt>
    <dgm:pt modelId="{B20352D8-E079-7342-8EC3-D5A1C7BF5D17}" type="parTrans" cxnId="{16A9BF1E-8FF9-C64A-8E20-BBBB66822122}">
      <dgm:prSet/>
      <dgm:spPr/>
      <dgm:t>
        <a:bodyPr/>
        <a:lstStyle/>
        <a:p>
          <a:endParaRPr lang="en-US"/>
        </a:p>
      </dgm:t>
    </dgm:pt>
    <dgm:pt modelId="{B7EEB3FD-3C9D-0046-8CF0-4515C493EC38}" type="sibTrans" cxnId="{16A9BF1E-8FF9-C64A-8E20-BBBB66822122}">
      <dgm:prSet/>
      <dgm:spPr/>
      <dgm:t>
        <a:bodyPr/>
        <a:lstStyle/>
        <a:p>
          <a:endParaRPr lang="en-US"/>
        </a:p>
      </dgm:t>
    </dgm:pt>
    <dgm:pt modelId="{DEC7BC61-EE3A-5D4D-A803-67F658D1C436}">
      <dgm:prSet>
        <dgm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/>
            <a:t>Can't change array size</a:t>
          </a:r>
        </a:p>
      </dgm:t>
    </dgm:pt>
    <dgm:pt modelId="{BAE878BD-8A8F-094A-BB47-CD1C22B25189}" type="parTrans" cxnId="{933BFC0A-829E-3B42-BB27-34956E9BC187}">
      <dgm:prSet/>
      <dgm:spPr/>
      <dgm:t>
        <a:bodyPr/>
        <a:lstStyle/>
        <a:p>
          <a:endParaRPr lang="en-US"/>
        </a:p>
      </dgm:t>
    </dgm:pt>
    <dgm:pt modelId="{1F4BD9EB-0CBB-5C45-BE5C-A04FFF0199F7}" type="sibTrans" cxnId="{933BFC0A-829E-3B42-BB27-34956E9BC187}">
      <dgm:prSet/>
      <dgm:spPr/>
      <dgm:t>
        <a:bodyPr/>
        <a:lstStyle/>
        <a:p>
          <a:endParaRPr lang="en-US"/>
        </a:p>
      </dgm:t>
    </dgm:pt>
    <dgm:pt modelId="{C9423943-EA24-5948-B900-03F2645A617D}">
      <dgm:prSet>
        <dgm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/>
            <a:t>Easy to add/remove items</a:t>
          </a:r>
        </a:p>
      </dgm:t>
    </dgm:pt>
    <dgm:pt modelId="{02C00F1C-029B-1B49-8E8A-4F84047F3A3B}" type="parTrans" cxnId="{F2326069-24D4-B340-8681-D48F08450CE1}">
      <dgm:prSet/>
      <dgm:spPr/>
      <dgm:t>
        <a:bodyPr/>
        <a:lstStyle/>
        <a:p>
          <a:endParaRPr lang="en-US"/>
        </a:p>
      </dgm:t>
    </dgm:pt>
    <dgm:pt modelId="{AAFE4306-0835-224C-8609-C85A96590EFE}" type="sibTrans" cxnId="{F2326069-24D4-B340-8681-D48F08450CE1}">
      <dgm:prSet/>
      <dgm:spPr/>
      <dgm:t>
        <a:bodyPr/>
        <a:lstStyle/>
        <a:p>
          <a:endParaRPr lang="en-US"/>
        </a:p>
      </dgm:t>
    </dgm:pt>
    <dgm:pt modelId="{5D3F271C-8519-354B-984F-A9D70794C706}">
      <dgm:prSet>
        <dgm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/>
            <a:t>Can hold items of different types</a:t>
          </a:r>
        </a:p>
      </dgm:t>
    </dgm:pt>
    <dgm:pt modelId="{73CD0120-55EE-FA43-BBD3-98BF430B96F7}" type="parTrans" cxnId="{AA7AA9F7-8EC0-2549-A102-E1DF6990E9DD}">
      <dgm:prSet/>
      <dgm:spPr/>
      <dgm:t>
        <a:bodyPr/>
        <a:lstStyle/>
        <a:p>
          <a:endParaRPr lang="en-US"/>
        </a:p>
      </dgm:t>
    </dgm:pt>
    <dgm:pt modelId="{3FE3BD12-BF21-124A-8F02-4CF92BE853D0}" type="sibTrans" cxnId="{AA7AA9F7-8EC0-2549-A102-E1DF6990E9DD}">
      <dgm:prSet/>
      <dgm:spPr/>
      <dgm:t>
        <a:bodyPr/>
        <a:lstStyle/>
        <a:p>
          <a:endParaRPr lang="en-US"/>
        </a:p>
      </dgm:t>
    </dgm:pt>
    <dgm:pt modelId="{AB6758E1-9D70-D84B-B012-5DE6DC3EDEB6}">
      <dgm:prSet>
        <dgm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/>
            <a:t>All items must be the same type</a:t>
          </a:r>
        </a:p>
      </dgm:t>
    </dgm:pt>
    <dgm:pt modelId="{FFC5E8FB-F2B1-6242-956A-B928D5522CBC}" type="parTrans" cxnId="{A3FAC1C6-4E76-7C48-A396-98AAA64B7973}">
      <dgm:prSet/>
      <dgm:spPr/>
      <dgm:t>
        <a:bodyPr/>
        <a:lstStyle/>
        <a:p>
          <a:endParaRPr lang="en-US"/>
        </a:p>
      </dgm:t>
    </dgm:pt>
    <dgm:pt modelId="{9528762A-49D9-2143-ABD0-4FC3C4E96A4F}" type="sibTrans" cxnId="{A3FAC1C6-4E76-7C48-A396-98AAA64B7973}">
      <dgm:prSet/>
      <dgm:spPr/>
      <dgm:t>
        <a:bodyPr/>
        <a:lstStyle/>
        <a:p>
          <a:endParaRPr lang="en-US"/>
        </a:p>
      </dgm:t>
    </dgm:pt>
    <dgm:pt modelId="{03A5EB7C-A8EB-D24A-BEDE-073753756D3E}">
      <dgm:prSet>
        <dgm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/>
            <a:t>Slices are references</a:t>
          </a:r>
        </a:p>
      </dgm:t>
    </dgm:pt>
    <dgm:pt modelId="{9AC00455-202D-444F-B278-CAC5121EF92F}" type="parTrans" cxnId="{93F915EB-993E-1344-8491-8B8C06801B72}">
      <dgm:prSet/>
      <dgm:spPr/>
      <dgm:t>
        <a:bodyPr/>
        <a:lstStyle/>
        <a:p>
          <a:endParaRPr lang="en-US"/>
        </a:p>
      </dgm:t>
    </dgm:pt>
    <dgm:pt modelId="{1E287F5E-A0F1-0143-B1A1-1532B19A02D5}" type="sibTrans" cxnId="{93F915EB-993E-1344-8491-8B8C06801B72}">
      <dgm:prSet/>
      <dgm:spPr/>
      <dgm:t>
        <a:bodyPr/>
        <a:lstStyle/>
        <a:p>
          <a:endParaRPr lang="en-US"/>
        </a:p>
      </dgm:t>
    </dgm:pt>
    <dgm:pt modelId="{FACCB30E-CBD2-7D41-B27C-88FBD1FF4C10}">
      <dgm:prSet>
        <dgm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/>
            <a:t>Slices are copies</a:t>
          </a:r>
        </a:p>
      </dgm:t>
    </dgm:pt>
    <dgm:pt modelId="{15FEB64F-B150-8747-BC6F-6498924884CC}" type="parTrans" cxnId="{32B499F8-8F9C-C549-AD0B-E0E9CA8F8B02}">
      <dgm:prSet/>
      <dgm:spPr/>
      <dgm:t>
        <a:bodyPr/>
        <a:lstStyle/>
        <a:p>
          <a:endParaRPr lang="en-US"/>
        </a:p>
      </dgm:t>
    </dgm:pt>
    <dgm:pt modelId="{85EC0EB9-A67A-C847-BBFC-A369B11A5433}" type="sibTrans" cxnId="{32B499F8-8F9C-C549-AD0B-E0E9CA8F8B02}">
      <dgm:prSet/>
      <dgm:spPr/>
      <dgm:t>
        <a:bodyPr/>
        <a:lstStyle/>
        <a:p>
          <a:endParaRPr lang="en-US"/>
        </a:p>
      </dgm:t>
    </dgm:pt>
    <dgm:pt modelId="{36C96A3A-BBFF-4244-8DDD-820ABE6767D1}" type="pres">
      <dgm:prSet presAssocID="{8AE2A99C-F491-8B40-AF55-007BBF4A8B03}" presName="theList" presStyleCnt="0">
        <dgm:presLayoutVars>
          <dgm:dir/>
          <dgm:animLvl val="lvl"/>
          <dgm:resizeHandles val="exact"/>
        </dgm:presLayoutVars>
      </dgm:prSet>
      <dgm:spPr/>
    </dgm:pt>
    <dgm:pt modelId="{C8C19BAC-8D83-5845-A381-71EDDACA8FDE}" type="pres">
      <dgm:prSet presAssocID="{F494ACAE-AE61-3B40-88DE-4ED382086A0F}" presName="compNode" presStyleCnt="0"/>
      <dgm:spPr/>
    </dgm:pt>
    <dgm:pt modelId="{CFAFD393-B9EC-E443-B004-BD2A2B4543CA}" type="pres">
      <dgm:prSet presAssocID="{F494ACAE-AE61-3B40-88DE-4ED382086A0F}" presName="aNode" presStyleLbl="bgShp" presStyleIdx="0" presStyleCnt="2"/>
      <dgm:spPr/>
    </dgm:pt>
    <dgm:pt modelId="{133B8DD8-4F8F-2E49-86DE-EB7471A44FCD}" type="pres">
      <dgm:prSet presAssocID="{F494ACAE-AE61-3B40-88DE-4ED382086A0F}" presName="textNode" presStyleLbl="bgShp" presStyleIdx="0" presStyleCnt="2"/>
      <dgm:spPr/>
    </dgm:pt>
    <dgm:pt modelId="{39C186BD-5A81-B846-8FE5-5697203C0397}" type="pres">
      <dgm:prSet presAssocID="{F494ACAE-AE61-3B40-88DE-4ED382086A0F}" presName="compChildNode" presStyleCnt="0"/>
      <dgm:spPr/>
    </dgm:pt>
    <dgm:pt modelId="{FC70120D-D503-8042-A779-8DE1ACBB94ED}" type="pres">
      <dgm:prSet presAssocID="{F494ACAE-AE61-3B40-88DE-4ED382086A0F}" presName="theInnerList" presStyleCnt="0"/>
      <dgm:spPr/>
    </dgm:pt>
    <dgm:pt modelId="{B3BFC2E0-4814-0143-963F-9132E3C0622C}" type="pres">
      <dgm:prSet presAssocID="{12A79301-90F7-8F4A-AFFF-51F95D194A8B}" presName="childNode" presStyleLbl="node1" presStyleIdx="0" presStyleCnt="12">
        <dgm:presLayoutVars>
          <dgm:bulletEnabled val="1"/>
        </dgm:presLayoutVars>
      </dgm:prSet>
      <dgm:spPr/>
    </dgm:pt>
    <dgm:pt modelId="{9456CA40-2ECB-5048-8ADA-187D3F2BD527}" type="pres">
      <dgm:prSet presAssocID="{12A79301-90F7-8F4A-AFFF-51F95D194A8B}" presName="aSpace2" presStyleCnt="0"/>
      <dgm:spPr/>
    </dgm:pt>
    <dgm:pt modelId="{C48A6470-0E9E-F648-B9E1-6A90D6D154CB}" type="pres">
      <dgm:prSet presAssocID="{7DC61F88-D518-9746-8736-78F885CE8C85}" presName="childNode" presStyleLbl="node1" presStyleIdx="1" presStyleCnt="12">
        <dgm:presLayoutVars>
          <dgm:bulletEnabled val="1"/>
        </dgm:presLayoutVars>
      </dgm:prSet>
      <dgm:spPr/>
    </dgm:pt>
    <dgm:pt modelId="{AC3F93FE-D184-5942-8056-E47000FCCA81}" type="pres">
      <dgm:prSet presAssocID="{7DC61F88-D518-9746-8736-78F885CE8C85}" presName="aSpace2" presStyleCnt="0"/>
      <dgm:spPr/>
    </dgm:pt>
    <dgm:pt modelId="{8A8327BB-5792-6345-AF3C-D2F6A0AB38FF}" type="pres">
      <dgm:prSet presAssocID="{76A809DA-2F68-EF47-B093-E87F09824F7A}" presName="childNode" presStyleLbl="node1" presStyleIdx="2" presStyleCnt="12">
        <dgm:presLayoutVars>
          <dgm:bulletEnabled val="1"/>
        </dgm:presLayoutVars>
      </dgm:prSet>
      <dgm:spPr/>
    </dgm:pt>
    <dgm:pt modelId="{8A088057-2937-1144-90E9-6CCC915555C7}" type="pres">
      <dgm:prSet presAssocID="{76A809DA-2F68-EF47-B093-E87F09824F7A}" presName="aSpace2" presStyleCnt="0"/>
      <dgm:spPr/>
    </dgm:pt>
    <dgm:pt modelId="{55365863-85FF-4648-BB5E-952972286900}" type="pres">
      <dgm:prSet presAssocID="{7A91CDD0-8724-5E43-9768-ED1364EED1A8}" presName="childNode" presStyleLbl="node1" presStyleIdx="3" presStyleCnt="12">
        <dgm:presLayoutVars>
          <dgm:bulletEnabled val="1"/>
        </dgm:presLayoutVars>
      </dgm:prSet>
      <dgm:spPr/>
    </dgm:pt>
    <dgm:pt modelId="{A73F81FE-AEA4-1943-A527-03541C8B4FEE}" type="pres">
      <dgm:prSet presAssocID="{7A91CDD0-8724-5E43-9768-ED1364EED1A8}" presName="aSpace2" presStyleCnt="0"/>
      <dgm:spPr/>
    </dgm:pt>
    <dgm:pt modelId="{C24061BE-0B4F-1644-961C-C2A0CBFA11B3}" type="pres">
      <dgm:prSet presAssocID="{03A5EB7C-A8EB-D24A-BEDE-073753756D3E}" presName="childNode" presStyleLbl="node1" presStyleIdx="4" presStyleCnt="12">
        <dgm:presLayoutVars>
          <dgm:bulletEnabled val="1"/>
        </dgm:presLayoutVars>
      </dgm:prSet>
      <dgm:spPr/>
    </dgm:pt>
    <dgm:pt modelId="{3107FDB3-43B5-2D46-BF73-7AD0A3C940E0}" type="pres">
      <dgm:prSet presAssocID="{03A5EB7C-A8EB-D24A-BEDE-073753756D3E}" presName="aSpace2" presStyleCnt="0"/>
      <dgm:spPr/>
    </dgm:pt>
    <dgm:pt modelId="{040B9411-BA74-4B40-8672-D5FABD5A9496}" type="pres">
      <dgm:prSet presAssocID="{AB6758E1-9D70-D84B-B012-5DE6DC3EDEB6}" presName="childNode" presStyleLbl="node1" presStyleIdx="5" presStyleCnt="12">
        <dgm:presLayoutVars>
          <dgm:bulletEnabled val="1"/>
        </dgm:presLayoutVars>
      </dgm:prSet>
      <dgm:spPr/>
    </dgm:pt>
    <dgm:pt modelId="{4D6AE168-5A70-1440-8440-FF377205CFDD}" type="pres">
      <dgm:prSet presAssocID="{AB6758E1-9D70-D84B-B012-5DE6DC3EDEB6}" presName="aSpace2" presStyleCnt="0"/>
      <dgm:spPr/>
    </dgm:pt>
    <dgm:pt modelId="{9E478DDE-D083-1547-BEED-014F895AA629}" type="pres">
      <dgm:prSet presAssocID="{DEC7BC61-EE3A-5D4D-A803-67F658D1C436}" presName="childNode" presStyleLbl="node1" presStyleIdx="6" presStyleCnt="12">
        <dgm:presLayoutVars>
          <dgm:bulletEnabled val="1"/>
        </dgm:presLayoutVars>
      </dgm:prSet>
      <dgm:spPr/>
    </dgm:pt>
    <dgm:pt modelId="{1F6670FF-5332-9546-B8BA-031124BDD154}" type="pres">
      <dgm:prSet presAssocID="{F494ACAE-AE61-3B40-88DE-4ED382086A0F}" presName="aSpace" presStyleCnt="0"/>
      <dgm:spPr/>
    </dgm:pt>
    <dgm:pt modelId="{701CAD83-D408-7148-AC80-039AFC5861FD}" type="pres">
      <dgm:prSet presAssocID="{3A1CF85B-9E88-324B-BCDD-7FF5C94AFD60}" presName="compNode" presStyleCnt="0"/>
      <dgm:spPr/>
    </dgm:pt>
    <dgm:pt modelId="{6AAF0EE5-C67E-664F-BD74-CAA72598C771}" type="pres">
      <dgm:prSet presAssocID="{3A1CF85B-9E88-324B-BCDD-7FF5C94AFD60}" presName="aNode" presStyleLbl="bgShp" presStyleIdx="1" presStyleCnt="2"/>
      <dgm:spPr/>
    </dgm:pt>
    <dgm:pt modelId="{468F0B4E-D69F-3F44-A28C-5346100B0088}" type="pres">
      <dgm:prSet presAssocID="{3A1CF85B-9E88-324B-BCDD-7FF5C94AFD60}" presName="textNode" presStyleLbl="bgShp" presStyleIdx="1" presStyleCnt="2"/>
      <dgm:spPr/>
    </dgm:pt>
    <dgm:pt modelId="{C693CCC6-696E-AA47-B34D-D0D48C1AB884}" type="pres">
      <dgm:prSet presAssocID="{3A1CF85B-9E88-324B-BCDD-7FF5C94AFD60}" presName="compChildNode" presStyleCnt="0"/>
      <dgm:spPr/>
    </dgm:pt>
    <dgm:pt modelId="{8CF72CE6-61D5-C446-8B58-00D479D360D5}" type="pres">
      <dgm:prSet presAssocID="{3A1CF85B-9E88-324B-BCDD-7FF5C94AFD60}" presName="theInnerList" presStyleCnt="0"/>
      <dgm:spPr/>
    </dgm:pt>
    <dgm:pt modelId="{F897D372-5F0C-064A-85A9-9975814B536C}" type="pres">
      <dgm:prSet presAssocID="{25864671-9F97-2C44-9D11-322159A1E8A1}" presName="childNode" presStyleLbl="node1" presStyleIdx="7" presStyleCnt="12">
        <dgm:presLayoutVars>
          <dgm:bulletEnabled val="1"/>
        </dgm:presLayoutVars>
      </dgm:prSet>
      <dgm:spPr/>
    </dgm:pt>
    <dgm:pt modelId="{A6AE0FD9-20D1-0A4F-BB79-4D1B647EA16E}" type="pres">
      <dgm:prSet presAssocID="{25864671-9F97-2C44-9D11-322159A1E8A1}" presName="aSpace2" presStyleCnt="0"/>
      <dgm:spPr/>
    </dgm:pt>
    <dgm:pt modelId="{6318A7C1-01B2-4145-BE01-F232B6CD7AFF}" type="pres">
      <dgm:prSet presAssocID="{8D283CD7-E551-874B-B605-805E8C7156D6}" presName="childNode" presStyleLbl="node1" presStyleIdx="8" presStyleCnt="12">
        <dgm:presLayoutVars>
          <dgm:bulletEnabled val="1"/>
        </dgm:presLayoutVars>
      </dgm:prSet>
      <dgm:spPr/>
    </dgm:pt>
    <dgm:pt modelId="{DEC43C5F-AAC8-D241-8825-1F4BFE55499E}" type="pres">
      <dgm:prSet presAssocID="{8D283CD7-E551-874B-B605-805E8C7156D6}" presName="aSpace2" presStyleCnt="0"/>
      <dgm:spPr/>
    </dgm:pt>
    <dgm:pt modelId="{4BF5C0FC-C8DA-BC45-A621-422928C37257}" type="pres">
      <dgm:prSet presAssocID="{FACCB30E-CBD2-7D41-B27C-88FBD1FF4C10}" presName="childNode" presStyleLbl="node1" presStyleIdx="9" presStyleCnt="12">
        <dgm:presLayoutVars>
          <dgm:bulletEnabled val="1"/>
        </dgm:presLayoutVars>
      </dgm:prSet>
      <dgm:spPr/>
    </dgm:pt>
    <dgm:pt modelId="{CD7B5F37-309E-0348-9E5E-E0471569D167}" type="pres">
      <dgm:prSet presAssocID="{FACCB30E-CBD2-7D41-B27C-88FBD1FF4C10}" presName="aSpace2" presStyleCnt="0"/>
      <dgm:spPr/>
    </dgm:pt>
    <dgm:pt modelId="{EED906FA-8CAC-6148-A090-3EDB01C1947C}" type="pres">
      <dgm:prSet presAssocID="{C9423943-EA24-5948-B900-03F2645A617D}" presName="childNode" presStyleLbl="node1" presStyleIdx="10" presStyleCnt="12">
        <dgm:presLayoutVars>
          <dgm:bulletEnabled val="1"/>
        </dgm:presLayoutVars>
      </dgm:prSet>
      <dgm:spPr/>
    </dgm:pt>
    <dgm:pt modelId="{A650DA82-E509-D446-B050-A2695CBEA71F}" type="pres">
      <dgm:prSet presAssocID="{C9423943-EA24-5948-B900-03F2645A617D}" presName="aSpace2" presStyleCnt="0"/>
      <dgm:spPr/>
    </dgm:pt>
    <dgm:pt modelId="{6CFF33A7-2309-A243-9457-565C0FBCD9C3}" type="pres">
      <dgm:prSet presAssocID="{5D3F271C-8519-354B-984F-A9D70794C706}" presName="childNode" presStyleLbl="node1" presStyleIdx="11" presStyleCnt="12">
        <dgm:presLayoutVars>
          <dgm:bulletEnabled val="1"/>
        </dgm:presLayoutVars>
      </dgm:prSet>
      <dgm:spPr/>
    </dgm:pt>
  </dgm:ptLst>
  <dgm:cxnLst>
    <dgm:cxn modelId="{933BFC0A-829E-3B42-BB27-34956E9BC187}" srcId="{F494ACAE-AE61-3B40-88DE-4ED382086A0F}" destId="{DEC7BC61-EE3A-5D4D-A803-67F658D1C436}" srcOrd="6" destOrd="0" parTransId="{BAE878BD-8A8F-094A-BB47-CD1C22B25189}" sibTransId="{1F4BD9EB-0CBB-5C45-BE5C-A04FFF0199F7}"/>
    <dgm:cxn modelId="{783E1212-16DB-8441-B384-A33804DC23AB}" type="presOf" srcId="{8AE2A99C-F491-8B40-AF55-007BBF4A8B03}" destId="{36C96A3A-BBFF-4244-8DDD-820ABE6767D1}" srcOrd="0" destOrd="0" presId="urn:microsoft.com/office/officeart/2005/8/layout/lProcess2"/>
    <dgm:cxn modelId="{16A9BF1E-8FF9-C64A-8E20-BBBB66822122}" srcId="{F494ACAE-AE61-3B40-88DE-4ED382086A0F}" destId="{7DC61F88-D518-9746-8736-78F885CE8C85}" srcOrd="1" destOrd="0" parTransId="{B20352D8-E079-7342-8EC3-D5A1C7BF5D17}" sibTransId="{B7EEB3FD-3C9D-0046-8CF0-4515C493EC38}"/>
    <dgm:cxn modelId="{62E9C431-4036-714F-B856-2C49BB9FA8BB}" type="presOf" srcId="{3A1CF85B-9E88-324B-BCDD-7FF5C94AFD60}" destId="{468F0B4E-D69F-3F44-A28C-5346100B0088}" srcOrd="1" destOrd="0" presId="urn:microsoft.com/office/officeart/2005/8/layout/lProcess2"/>
    <dgm:cxn modelId="{804C3F33-FB60-3C45-840D-239C56A1A59F}" type="presOf" srcId="{7A91CDD0-8724-5E43-9768-ED1364EED1A8}" destId="{55365863-85FF-4648-BB5E-952972286900}" srcOrd="0" destOrd="0" presId="urn:microsoft.com/office/officeart/2005/8/layout/lProcess2"/>
    <dgm:cxn modelId="{2A35C63C-5995-E34E-A02C-AF896F255DFA}" type="presOf" srcId="{AB6758E1-9D70-D84B-B012-5DE6DC3EDEB6}" destId="{040B9411-BA74-4B40-8672-D5FABD5A9496}" srcOrd="0" destOrd="0" presId="urn:microsoft.com/office/officeart/2005/8/layout/lProcess2"/>
    <dgm:cxn modelId="{B5F3A93D-7A2C-9C46-80F2-2A215A8C3A3A}" srcId="{8AE2A99C-F491-8B40-AF55-007BBF4A8B03}" destId="{F494ACAE-AE61-3B40-88DE-4ED382086A0F}" srcOrd="0" destOrd="0" parTransId="{FFD8B62A-47E9-444D-AFDE-A7DF79E8DB4C}" sibTransId="{2A8B6A55-5F5F-5F4B-B9E8-89BD48FD28FF}"/>
    <dgm:cxn modelId="{E4B6264B-F543-FA45-8909-D6F0C2EA23C7}" type="presOf" srcId="{12A79301-90F7-8F4A-AFFF-51F95D194A8B}" destId="{B3BFC2E0-4814-0143-963F-9132E3C0622C}" srcOrd="0" destOrd="0" presId="urn:microsoft.com/office/officeart/2005/8/layout/lProcess2"/>
    <dgm:cxn modelId="{02E2564D-5B51-1548-8DDF-D277A3A30E20}" type="presOf" srcId="{7DC61F88-D518-9746-8736-78F885CE8C85}" destId="{C48A6470-0E9E-F648-B9E1-6A90D6D154CB}" srcOrd="0" destOrd="0" presId="urn:microsoft.com/office/officeart/2005/8/layout/lProcess2"/>
    <dgm:cxn modelId="{8377E160-1C36-004C-9534-302F2722D6F0}" type="presOf" srcId="{03A5EB7C-A8EB-D24A-BEDE-073753756D3E}" destId="{C24061BE-0B4F-1644-961C-C2A0CBFA11B3}" srcOrd="0" destOrd="0" presId="urn:microsoft.com/office/officeart/2005/8/layout/lProcess2"/>
    <dgm:cxn modelId="{F2326069-24D4-B340-8681-D48F08450CE1}" srcId="{3A1CF85B-9E88-324B-BCDD-7FF5C94AFD60}" destId="{C9423943-EA24-5948-B900-03F2645A617D}" srcOrd="3" destOrd="0" parTransId="{02C00F1C-029B-1B49-8E8A-4F84047F3A3B}" sibTransId="{AAFE4306-0835-224C-8609-C85A96590EFE}"/>
    <dgm:cxn modelId="{425CAD69-FD0F-A547-8C20-9E3DF382A563}" srcId="{8AE2A99C-F491-8B40-AF55-007BBF4A8B03}" destId="{3A1CF85B-9E88-324B-BCDD-7FF5C94AFD60}" srcOrd="1" destOrd="0" parTransId="{78FA620B-6CE7-424F-A49C-B2713A4C7770}" sibTransId="{73389518-4BAE-1746-BD33-233E266EC372}"/>
    <dgm:cxn modelId="{C8242470-A1D3-454D-ABED-DF910CC74D44}" srcId="{F494ACAE-AE61-3B40-88DE-4ED382086A0F}" destId="{76A809DA-2F68-EF47-B093-E87F09824F7A}" srcOrd="2" destOrd="0" parTransId="{ECC65E1B-A8DB-A846-BD43-EC9AB12F068B}" sibTransId="{9DF02516-A318-8E4E-BD8A-76482BE0ADDC}"/>
    <dgm:cxn modelId="{2AFB817A-FF3C-6742-8715-C8430BD0B7CC}" type="presOf" srcId="{C9423943-EA24-5948-B900-03F2645A617D}" destId="{EED906FA-8CAC-6148-A090-3EDB01C1947C}" srcOrd="0" destOrd="0" presId="urn:microsoft.com/office/officeart/2005/8/layout/lProcess2"/>
    <dgm:cxn modelId="{CB05D88F-2773-4E45-98E3-8F2028C838C5}" type="presOf" srcId="{DEC7BC61-EE3A-5D4D-A803-67F658D1C436}" destId="{9E478DDE-D083-1547-BEED-014F895AA629}" srcOrd="0" destOrd="0" presId="urn:microsoft.com/office/officeart/2005/8/layout/lProcess2"/>
    <dgm:cxn modelId="{9806FC8F-D056-DD48-ACF2-6311F001182D}" type="presOf" srcId="{5D3F271C-8519-354B-984F-A9D70794C706}" destId="{6CFF33A7-2309-A243-9457-565C0FBCD9C3}" srcOrd="0" destOrd="0" presId="urn:microsoft.com/office/officeart/2005/8/layout/lProcess2"/>
    <dgm:cxn modelId="{32147D9F-69F5-BF44-B893-CBDAD3495ADE}" type="presOf" srcId="{76A809DA-2F68-EF47-B093-E87F09824F7A}" destId="{8A8327BB-5792-6345-AF3C-D2F6A0AB38FF}" srcOrd="0" destOrd="0" presId="urn:microsoft.com/office/officeart/2005/8/layout/lProcess2"/>
    <dgm:cxn modelId="{CADD9EAE-5860-BD47-A281-2ADD41862FE8}" srcId="{F494ACAE-AE61-3B40-88DE-4ED382086A0F}" destId="{12A79301-90F7-8F4A-AFFF-51F95D194A8B}" srcOrd="0" destOrd="0" parTransId="{6187AEB2-DF3C-404C-9E1E-B1375EF32597}" sibTransId="{7ACBC843-2C91-0B4A-80DD-960EC16F4A16}"/>
    <dgm:cxn modelId="{DA7F18AF-75B0-354E-9AF9-EB9544C61984}" type="presOf" srcId="{F494ACAE-AE61-3B40-88DE-4ED382086A0F}" destId="{133B8DD8-4F8F-2E49-86DE-EB7471A44FCD}" srcOrd="1" destOrd="0" presId="urn:microsoft.com/office/officeart/2005/8/layout/lProcess2"/>
    <dgm:cxn modelId="{9E7C6FBD-1E63-D641-A7AE-6CFB9648E426}" type="presOf" srcId="{25864671-9F97-2C44-9D11-322159A1E8A1}" destId="{F897D372-5F0C-064A-85A9-9975814B536C}" srcOrd="0" destOrd="0" presId="urn:microsoft.com/office/officeart/2005/8/layout/lProcess2"/>
    <dgm:cxn modelId="{2CD87ABF-80A8-0543-9872-11719E446651}" type="presOf" srcId="{3A1CF85B-9E88-324B-BCDD-7FF5C94AFD60}" destId="{6AAF0EE5-C67E-664F-BD74-CAA72598C771}" srcOrd="0" destOrd="0" presId="urn:microsoft.com/office/officeart/2005/8/layout/lProcess2"/>
    <dgm:cxn modelId="{8A2268C2-1B2B-4746-B25C-8E2B9F4F2DA2}" type="presOf" srcId="{8D283CD7-E551-874B-B605-805E8C7156D6}" destId="{6318A7C1-01B2-4145-BE01-F232B6CD7AFF}" srcOrd="0" destOrd="0" presId="urn:microsoft.com/office/officeart/2005/8/layout/lProcess2"/>
    <dgm:cxn modelId="{A3FAC1C6-4E76-7C48-A396-98AAA64B7973}" srcId="{F494ACAE-AE61-3B40-88DE-4ED382086A0F}" destId="{AB6758E1-9D70-D84B-B012-5DE6DC3EDEB6}" srcOrd="5" destOrd="0" parTransId="{FFC5E8FB-F2B1-6242-956A-B928D5522CBC}" sibTransId="{9528762A-49D9-2143-ABD0-4FC3C4E96A4F}"/>
    <dgm:cxn modelId="{A9B301C8-C565-B844-B9AC-99BF2036DA45}" type="presOf" srcId="{FACCB30E-CBD2-7D41-B27C-88FBD1FF4C10}" destId="{4BF5C0FC-C8DA-BC45-A621-422928C37257}" srcOrd="0" destOrd="0" presId="urn:microsoft.com/office/officeart/2005/8/layout/lProcess2"/>
    <dgm:cxn modelId="{4FFDD2D9-0A38-E940-8715-969A68565E30}" srcId="{F494ACAE-AE61-3B40-88DE-4ED382086A0F}" destId="{7A91CDD0-8724-5E43-9768-ED1364EED1A8}" srcOrd="3" destOrd="0" parTransId="{39B64390-EF21-E840-91C9-348B3CA84447}" sibTransId="{334576D1-E35A-8D43-9A1B-43AE480DE24D}"/>
    <dgm:cxn modelId="{815F3BDF-DCDB-5941-9648-207BCA28E432}" srcId="{3A1CF85B-9E88-324B-BCDD-7FF5C94AFD60}" destId="{25864671-9F97-2C44-9D11-322159A1E8A1}" srcOrd="0" destOrd="0" parTransId="{3B8EB623-C921-9943-9169-580DA17CE51F}" sibTransId="{822CD20E-804F-8548-BF14-372BDA1CF944}"/>
    <dgm:cxn modelId="{21ECDFE1-EF97-EC4F-9A42-F983426455E8}" type="presOf" srcId="{F494ACAE-AE61-3B40-88DE-4ED382086A0F}" destId="{CFAFD393-B9EC-E443-B004-BD2A2B4543CA}" srcOrd="0" destOrd="0" presId="urn:microsoft.com/office/officeart/2005/8/layout/lProcess2"/>
    <dgm:cxn modelId="{3C343CE8-0C6C-2540-B8A3-95E355B01720}" srcId="{3A1CF85B-9E88-324B-BCDD-7FF5C94AFD60}" destId="{8D283CD7-E551-874B-B605-805E8C7156D6}" srcOrd="1" destOrd="0" parTransId="{71FF337C-36B1-C74A-88DD-60478CF82151}" sibTransId="{246E87D7-877D-C441-86B9-763CF2C2895E}"/>
    <dgm:cxn modelId="{93F915EB-993E-1344-8491-8B8C06801B72}" srcId="{F494ACAE-AE61-3B40-88DE-4ED382086A0F}" destId="{03A5EB7C-A8EB-D24A-BEDE-073753756D3E}" srcOrd="4" destOrd="0" parTransId="{9AC00455-202D-444F-B278-CAC5121EF92F}" sibTransId="{1E287F5E-A0F1-0143-B1A1-1532B19A02D5}"/>
    <dgm:cxn modelId="{AA7AA9F7-8EC0-2549-A102-E1DF6990E9DD}" srcId="{3A1CF85B-9E88-324B-BCDD-7FF5C94AFD60}" destId="{5D3F271C-8519-354B-984F-A9D70794C706}" srcOrd="4" destOrd="0" parTransId="{73CD0120-55EE-FA43-BBD3-98BF430B96F7}" sibTransId="{3FE3BD12-BF21-124A-8F02-4CF92BE853D0}"/>
    <dgm:cxn modelId="{32B499F8-8F9C-C549-AD0B-E0E9CA8F8B02}" srcId="{3A1CF85B-9E88-324B-BCDD-7FF5C94AFD60}" destId="{FACCB30E-CBD2-7D41-B27C-88FBD1FF4C10}" srcOrd="2" destOrd="0" parTransId="{15FEB64F-B150-8747-BC6F-6498924884CC}" sibTransId="{85EC0EB9-A67A-C847-BBFC-A369B11A5433}"/>
    <dgm:cxn modelId="{FFC83169-C88C-804B-A891-C702A13E93F6}" type="presParOf" srcId="{36C96A3A-BBFF-4244-8DDD-820ABE6767D1}" destId="{C8C19BAC-8D83-5845-A381-71EDDACA8FDE}" srcOrd="0" destOrd="0" presId="urn:microsoft.com/office/officeart/2005/8/layout/lProcess2"/>
    <dgm:cxn modelId="{AB60D820-4A08-A344-A153-FEF491183B69}" type="presParOf" srcId="{C8C19BAC-8D83-5845-A381-71EDDACA8FDE}" destId="{CFAFD393-B9EC-E443-B004-BD2A2B4543CA}" srcOrd="0" destOrd="0" presId="urn:microsoft.com/office/officeart/2005/8/layout/lProcess2"/>
    <dgm:cxn modelId="{C0890DDD-0F48-1647-8648-3B8C4522874E}" type="presParOf" srcId="{C8C19BAC-8D83-5845-A381-71EDDACA8FDE}" destId="{133B8DD8-4F8F-2E49-86DE-EB7471A44FCD}" srcOrd="1" destOrd="0" presId="urn:microsoft.com/office/officeart/2005/8/layout/lProcess2"/>
    <dgm:cxn modelId="{CB113940-1133-7D41-BC47-EC3672B158C0}" type="presParOf" srcId="{C8C19BAC-8D83-5845-A381-71EDDACA8FDE}" destId="{39C186BD-5A81-B846-8FE5-5697203C0397}" srcOrd="2" destOrd="0" presId="urn:microsoft.com/office/officeart/2005/8/layout/lProcess2"/>
    <dgm:cxn modelId="{3CD6E4AC-DC5A-8F47-BD0D-D602E2B11305}" type="presParOf" srcId="{39C186BD-5A81-B846-8FE5-5697203C0397}" destId="{FC70120D-D503-8042-A779-8DE1ACBB94ED}" srcOrd="0" destOrd="0" presId="urn:microsoft.com/office/officeart/2005/8/layout/lProcess2"/>
    <dgm:cxn modelId="{0B0DF696-8D31-B640-AF60-133F260BB7E8}" type="presParOf" srcId="{FC70120D-D503-8042-A779-8DE1ACBB94ED}" destId="{B3BFC2E0-4814-0143-963F-9132E3C0622C}" srcOrd="0" destOrd="0" presId="urn:microsoft.com/office/officeart/2005/8/layout/lProcess2"/>
    <dgm:cxn modelId="{0C4EEBCE-B31F-6544-AF18-B964DFAFFDBD}" type="presParOf" srcId="{FC70120D-D503-8042-A779-8DE1ACBB94ED}" destId="{9456CA40-2ECB-5048-8ADA-187D3F2BD527}" srcOrd="1" destOrd="0" presId="urn:microsoft.com/office/officeart/2005/8/layout/lProcess2"/>
    <dgm:cxn modelId="{F708A0CA-D128-2741-B8D4-0EE8953530BB}" type="presParOf" srcId="{FC70120D-D503-8042-A779-8DE1ACBB94ED}" destId="{C48A6470-0E9E-F648-B9E1-6A90D6D154CB}" srcOrd="2" destOrd="0" presId="urn:microsoft.com/office/officeart/2005/8/layout/lProcess2"/>
    <dgm:cxn modelId="{35026F4E-0D8A-0244-96D1-2A482E364CEE}" type="presParOf" srcId="{FC70120D-D503-8042-A779-8DE1ACBB94ED}" destId="{AC3F93FE-D184-5942-8056-E47000FCCA81}" srcOrd="3" destOrd="0" presId="urn:microsoft.com/office/officeart/2005/8/layout/lProcess2"/>
    <dgm:cxn modelId="{A62375A0-CBF8-C74B-A047-2442D05B82A7}" type="presParOf" srcId="{FC70120D-D503-8042-A779-8DE1ACBB94ED}" destId="{8A8327BB-5792-6345-AF3C-D2F6A0AB38FF}" srcOrd="4" destOrd="0" presId="urn:microsoft.com/office/officeart/2005/8/layout/lProcess2"/>
    <dgm:cxn modelId="{C7384A06-E097-2445-8B1D-4599B39952C9}" type="presParOf" srcId="{FC70120D-D503-8042-A779-8DE1ACBB94ED}" destId="{8A088057-2937-1144-90E9-6CCC915555C7}" srcOrd="5" destOrd="0" presId="urn:microsoft.com/office/officeart/2005/8/layout/lProcess2"/>
    <dgm:cxn modelId="{EBFA2290-E8F3-E046-BA85-4FF9FF2E2E59}" type="presParOf" srcId="{FC70120D-D503-8042-A779-8DE1ACBB94ED}" destId="{55365863-85FF-4648-BB5E-952972286900}" srcOrd="6" destOrd="0" presId="urn:microsoft.com/office/officeart/2005/8/layout/lProcess2"/>
    <dgm:cxn modelId="{3CB4863B-791B-C241-A91C-47C2973D2CDF}" type="presParOf" srcId="{FC70120D-D503-8042-A779-8DE1ACBB94ED}" destId="{A73F81FE-AEA4-1943-A527-03541C8B4FEE}" srcOrd="7" destOrd="0" presId="urn:microsoft.com/office/officeart/2005/8/layout/lProcess2"/>
    <dgm:cxn modelId="{92A2B837-4FCA-C245-A7D8-32FABE70E28C}" type="presParOf" srcId="{FC70120D-D503-8042-A779-8DE1ACBB94ED}" destId="{C24061BE-0B4F-1644-961C-C2A0CBFA11B3}" srcOrd="8" destOrd="0" presId="urn:microsoft.com/office/officeart/2005/8/layout/lProcess2"/>
    <dgm:cxn modelId="{C041A680-DFD9-F14B-AABD-F31CBAB369C3}" type="presParOf" srcId="{FC70120D-D503-8042-A779-8DE1ACBB94ED}" destId="{3107FDB3-43B5-2D46-BF73-7AD0A3C940E0}" srcOrd="9" destOrd="0" presId="urn:microsoft.com/office/officeart/2005/8/layout/lProcess2"/>
    <dgm:cxn modelId="{446D8679-24E2-E940-BD57-34ACA105F763}" type="presParOf" srcId="{FC70120D-D503-8042-A779-8DE1ACBB94ED}" destId="{040B9411-BA74-4B40-8672-D5FABD5A9496}" srcOrd="10" destOrd="0" presId="urn:microsoft.com/office/officeart/2005/8/layout/lProcess2"/>
    <dgm:cxn modelId="{2F738949-2951-4049-9896-7063D644DA0F}" type="presParOf" srcId="{FC70120D-D503-8042-A779-8DE1ACBB94ED}" destId="{4D6AE168-5A70-1440-8440-FF377205CFDD}" srcOrd="11" destOrd="0" presId="urn:microsoft.com/office/officeart/2005/8/layout/lProcess2"/>
    <dgm:cxn modelId="{50586514-6EF6-9F43-965C-9C6D08B1CE93}" type="presParOf" srcId="{FC70120D-D503-8042-A779-8DE1ACBB94ED}" destId="{9E478DDE-D083-1547-BEED-014F895AA629}" srcOrd="12" destOrd="0" presId="urn:microsoft.com/office/officeart/2005/8/layout/lProcess2"/>
    <dgm:cxn modelId="{491CE224-27A2-FD4B-9272-928DE8670D25}" type="presParOf" srcId="{36C96A3A-BBFF-4244-8DDD-820ABE6767D1}" destId="{1F6670FF-5332-9546-B8BA-031124BDD154}" srcOrd="1" destOrd="0" presId="urn:microsoft.com/office/officeart/2005/8/layout/lProcess2"/>
    <dgm:cxn modelId="{F20C9A2C-4977-FC43-AD94-E6B69497169A}" type="presParOf" srcId="{36C96A3A-BBFF-4244-8DDD-820ABE6767D1}" destId="{701CAD83-D408-7148-AC80-039AFC5861FD}" srcOrd="2" destOrd="0" presId="urn:microsoft.com/office/officeart/2005/8/layout/lProcess2"/>
    <dgm:cxn modelId="{4CF4F3A1-A06C-4D47-82C1-4F9212EC0546}" type="presParOf" srcId="{701CAD83-D408-7148-AC80-039AFC5861FD}" destId="{6AAF0EE5-C67E-664F-BD74-CAA72598C771}" srcOrd="0" destOrd="0" presId="urn:microsoft.com/office/officeart/2005/8/layout/lProcess2"/>
    <dgm:cxn modelId="{9CACAFFE-9ADF-0F40-801E-8B70FDE5EFFE}" type="presParOf" srcId="{701CAD83-D408-7148-AC80-039AFC5861FD}" destId="{468F0B4E-D69F-3F44-A28C-5346100B0088}" srcOrd="1" destOrd="0" presId="urn:microsoft.com/office/officeart/2005/8/layout/lProcess2"/>
    <dgm:cxn modelId="{EDA33829-A3A7-B94F-A6BD-96880B845A9D}" type="presParOf" srcId="{701CAD83-D408-7148-AC80-039AFC5861FD}" destId="{C693CCC6-696E-AA47-B34D-D0D48C1AB884}" srcOrd="2" destOrd="0" presId="urn:microsoft.com/office/officeart/2005/8/layout/lProcess2"/>
    <dgm:cxn modelId="{CB436474-F995-544F-A367-6EBD93FC7D1E}" type="presParOf" srcId="{C693CCC6-696E-AA47-B34D-D0D48C1AB884}" destId="{8CF72CE6-61D5-C446-8B58-00D479D360D5}" srcOrd="0" destOrd="0" presId="urn:microsoft.com/office/officeart/2005/8/layout/lProcess2"/>
    <dgm:cxn modelId="{418AB303-66B9-2F4C-A11E-5A7A75D2F477}" type="presParOf" srcId="{8CF72CE6-61D5-C446-8B58-00D479D360D5}" destId="{F897D372-5F0C-064A-85A9-9975814B536C}" srcOrd="0" destOrd="0" presId="urn:microsoft.com/office/officeart/2005/8/layout/lProcess2"/>
    <dgm:cxn modelId="{E4B1B362-B6B1-9846-8BED-17CA222720AF}" type="presParOf" srcId="{8CF72CE6-61D5-C446-8B58-00D479D360D5}" destId="{A6AE0FD9-20D1-0A4F-BB79-4D1B647EA16E}" srcOrd="1" destOrd="0" presId="urn:microsoft.com/office/officeart/2005/8/layout/lProcess2"/>
    <dgm:cxn modelId="{EE7716C9-4288-7949-9C1C-FE9DF7EF19A6}" type="presParOf" srcId="{8CF72CE6-61D5-C446-8B58-00D479D360D5}" destId="{6318A7C1-01B2-4145-BE01-F232B6CD7AFF}" srcOrd="2" destOrd="0" presId="urn:microsoft.com/office/officeart/2005/8/layout/lProcess2"/>
    <dgm:cxn modelId="{AFC5D35E-A414-314A-8875-D0BA28AC3CB2}" type="presParOf" srcId="{8CF72CE6-61D5-C446-8B58-00D479D360D5}" destId="{DEC43C5F-AAC8-D241-8825-1F4BFE55499E}" srcOrd="3" destOrd="0" presId="urn:microsoft.com/office/officeart/2005/8/layout/lProcess2"/>
    <dgm:cxn modelId="{4E55A8F9-2AB7-294F-9D9B-49630582BEF4}" type="presParOf" srcId="{8CF72CE6-61D5-C446-8B58-00D479D360D5}" destId="{4BF5C0FC-C8DA-BC45-A621-422928C37257}" srcOrd="4" destOrd="0" presId="urn:microsoft.com/office/officeart/2005/8/layout/lProcess2"/>
    <dgm:cxn modelId="{2EBE557F-3C49-C847-8612-753AB34A5DCF}" type="presParOf" srcId="{8CF72CE6-61D5-C446-8B58-00D479D360D5}" destId="{CD7B5F37-309E-0348-9E5E-E0471569D167}" srcOrd="5" destOrd="0" presId="urn:microsoft.com/office/officeart/2005/8/layout/lProcess2"/>
    <dgm:cxn modelId="{18365238-C543-AC48-8C35-6446EF03540E}" type="presParOf" srcId="{8CF72CE6-61D5-C446-8B58-00D479D360D5}" destId="{EED906FA-8CAC-6148-A090-3EDB01C1947C}" srcOrd="6" destOrd="0" presId="urn:microsoft.com/office/officeart/2005/8/layout/lProcess2"/>
    <dgm:cxn modelId="{DEA692B4-58C7-4E4A-B213-0898F962726A}" type="presParOf" srcId="{8CF72CE6-61D5-C446-8B58-00D479D360D5}" destId="{A650DA82-E509-D446-B050-A2695CBEA71F}" srcOrd="7" destOrd="0" presId="urn:microsoft.com/office/officeart/2005/8/layout/lProcess2"/>
    <dgm:cxn modelId="{A19D0E71-A0ED-8447-938C-AB1D1DC5E25C}" type="presParOf" srcId="{8CF72CE6-61D5-C446-8B58-00D479D360D5}" destId="{6CFF33A7-2309-A243-9457-565C0FBCD9C3}" srcOrd="8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AFD393-B9EC-E443-B004-BD2A2B4543CA}">
      <dsp:nvSpPr>
        <dsp:cNvPr id="0" name=""/>
        <dsp:cNvSpPr/>
      </dsp:nvSpPr>
      <dsp:spPr>
        <a:xfrm>
          <a:off x="4118" y="0"/>
          <a:ext cx="3962102" cy="2209799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3">
                <a:tint val="50000"/>
                <a:satMod val="300000"/>
              </a:schemeClr>
            </a:gs>
            <a:gs pos="35000">
              <a:schemeClr val="accent3">
                <a:tint val="37000"/>
                <a:satMod val="300000"/>
              </a:schemeClr>
            </a:gs>
            <a:gs pos="100000">
              <a:schemeClr val="accent3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3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3"/>
        </a:lnRef>
        <a:fillRef idx="2">
          <a:schemeClr val="accent3"/>
        </a:fillRef>
        <a:effectRef idx="1">
          <a:schemeClr val="accent3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NumPy</a:t>
          </a:r>
        </a:p>
      </dsp:txBody>
      <dsp:txXfrm>
        <a:off x="4118" y="0"/>
        <a:ext cx="3962102" cy="662939"/>
      </dsp:txXfrm>
    </dsp:sp>
    <dsp:sp modelId="{6AAF0EE5-C67E-664F-BD74-CAA72598C771}">
      <dsp:nvSpPr>
        <dsp:cNvPr id="0" name=""/>
        <dsp:cNvSpPr/>
      </dsp:nvSpPr>
      <dsp:spPr>
        <a:xfrm>
          <a:off x="4263378" y="0"/>
          <a:ext cx="3962102" cy="2209799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2">
                <a:tint val="50000"/>
                <a:satMod val="300000"/>
              </a:schemeClr>
            </a:gs>
            <a:gs pos="35000">
              <a:schemeClr val="accent2">
                <a:tint val="37000"/>
                <a:satMod val="300000"/>
              </a:schemeClr>
            </a:gs>
            <a:gs pos="100000">
              <a:schemeClr val="accent2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2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Why not just use a list?</a:t>
          </a:r>
        </a:p>
      </dsp:txBody>
      <dsp:txXfrm>
        <a:off x="4263378" y="0"/>
        <a:ext cx="3962102" cy="66293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AFD393-B9EC-E443-B004-BD2A2B4543CA}">
      <dsp:nvSpPr>
        <dsp:cNvPr id="0" name=""/>
        <dsp:cNvSpPr/>
      </dsp:nvSpPr>
      <dsp:spPr>
        <a:xfrm>
          <a:off x="4118" y="0"/>
          <a:ext cx="3962102" cy="4267200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3">
                <a:tint val="50000"/>
                <a:satMod val="300000"/>
              </a:schemeClr>
            </a:gs>
            <a:gs pos="35000">
              <a:schemeClr val="accent3">
                <a:tint val="37000"/>
                <a:satMod val="300000"/>
              </a:schemeClr>
            </a:gs>
            <a:gs pos="100000">
              <a:schemeClr val="accent3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3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3"/>
        </a:lnRef>
        <a:fillRef idx="2">
          <a:schemeClr val="accent3"/>
        </a:fillRef>
        <a:effectRef idx="1">
          <a:schemeClr val="accent3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NumPy </a:t>
          </a:r>
          <a:r>
            <a:rPr lang="en-US" sz="2400" kern="1200" dirty="0">
              <a:sym typeface="Wingdings" pitchFamily="2" charset="2"/>
            </a:rPr>
            <a:t></a:t>
          </a:r>
          <a:r>
            <a:rPr lang="en-US" sz="2400" kern="1200" dirty="0"/>
            <a:t> perfect for large data arrays</a:t>
          </a:r>
        </a:p>
      </dsp:txBody>
      <dsp:txXfrm>
        <a:off x="4118" y="0"/>
        <a:ext cx="3962102" cy="1280160"/>
      </dsp:txXfrm>
    </dsp:sp>
    <dsp:sp modelId="{B3BFC2E0-4814-0143-963F-9132E3C0622C}">
      <dsp:nvSpPr>
        <dsp:cNvPr id="0" name=""/>
        <dsp:cNvSpPr/>
      </dsp:nvSpPr>
      <dsp:spPr>
        <a:xfrm>
          <a:off x="400329" y="1282764"/>
          <a:ext cx="3169681" cy="349418"/>
        </a:xfrm>
        <a:prstGeom prst="roundRect">
          <a:avLst>
            <a:gd name="adj" fmla="val 10000"/>
          </a:avLst>
        </a:prstGeom>
        <a:solidFill>
          <a:schemeClr val="accent3"/>
        </a:solidFill>
        <a:ln w="38100" cap="flat" cmpd="sng" algn="ctr">
          <a:solidFill>
            <a:schemeClr val="l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accent3"/>
        </a:fillRef>
        <a:effectRef idx="1">
          <a:schemeClr val="accent3"/>
        </a:effectRef>
        <a:fontRef idx="minor">
          <a:schemeClr val="lt1"/>
        </a:fontRef>
      </dsp:style>
      <dsp:txBody>
        <a:bodyPr spcFirstLastPara="0" vert="horz" wrap="square" lIns="45720" tIns="34290" rIns="4572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FAST</a:t>
          </a:r>
        </a:p>
      </dsp:txBody>
      <dsp:txXfrm>
        <a:off x="410563" y="1292998"/>
        <a:ext cx="3149213" cy="328950"/>
      </dsp:txXfrm>
    </dsp:sp>
    <dsp:sp modelId="{C48A6470-0E9E-F648-B9E1-6A90D6D154CB}">
      <dsp:nvSpPr>
        <dsp:cNvPr id="0" name=""/>
        <dsp:cNvSpPr/>
      </dsp:nvSpPr>
      <dsp:spPr>
        <a:xfrm>
          <a:off x="400329" y="1685939"/>
          <a:ext cx="3169681" cy="349418"/>
        </a:xfrm>
        <a:prstGeom prst="roundRect">
          <a:avLst>
            <a:gd name="adj" fmla="val 10000"/>
          </a:avLst>
        </a:prstGeom>
        <a:solidFill>
          <a:schemeClr val="accent3"/>
        </a:solidFill>
        <a:ln w="38100" cap="flat" cmpd="sng" algn="ctr">
          <a:solidFill>
            <a:schemeClr val="l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accent3"/>
        </a:fillRef>
        <a:effectRef idx="1">
          <a:schemeClr val="accent3"/>
        </a:effectRef>
        <a:fontRef idx="minor">
          <a:schemeClr val="lt1"/>
        </a:fontRef>
      </dsp:style>
      <dsp:txBody>
        <a:bodyPr spcFirstLastPara="0" vert="horz" wrap="square" lIns="45720" tIns="34290" rIns="4572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Multi-dimensional slicing</a:t>
          </a:r>
        </a:p>
      </dsp:txBody>
      <dsp:txXfrm>
        <a:off x="410563" y="1696173"/>
        <a:ext cx="3149213" cy="328950"/>
      </dsp:txXfrm>
    </dsp:sp>
    <dsp:sp modelId="{8A8327BB-5792-6345-AF3C-D2F6A0AB38FF}">
      <dsp:nvSpPr>
        <dsp:cNvPr id="0" name=""/>
        <dsp:cNvSpPr/>
      </dsp:nvSpPr>
      <dsp:spPr>
        <a:xfrm>
          <a:off x="400329" y="2089115"/>
          <a:ext cx="3169681" cy="349418"/>
        </a:xfrm>
        <a:prstGeom prst="roundRect">
          <a:avLst>
            <a:gd name="adj" fmla="val 10000"/>
          </a:avLst>
        </a:prstGeom>
        <a:solidFill>
          <a:schemeClr val="accent3"/>
        </a:solidFill>
        <a:ln w="38100" cap="flat" cmpd="sng" algn="ctr">
          <a:solidFill>
            <a:schemeClr val="l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accent3"/>
        </a:fillRef>
        <a:effectRef idx="1">
          <a:schemeClr val="accent3"/>
        </a:effectRef>
        <a:fontRef idx="minor">
          <a:schemeClr val="lt1"/>
        </a:fontRef>
      </dsp:style>
      <dsp:txBody>
        <a:bodyPr spcFirstLastPara="0" vert="horz" wrap="square" lIns="45720" tIns="34290" rIns="4572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Easy math</a:t>
          </a:r>
        </a:p>
      </dsp:txBody>
      <dsp:txXfrm>
        <a:off x="410563" y="2099349"/>
        <a:ext cx="3149213" cy="328950"/>
      </dsp:txXfrm>
    </dsp:sp>
    <dsp:sp modelId="{55365863-85FF-4648-BB5E-952972286900}">
      <dsp:nvSpPr>
        <dsp:cNvPr id="0" name=""/>
        <dsp:cNvSpPr/>
      </dsp:nvSpPr>
      <dsp:spPr>
        <a:xfrm>
          <a:off x="400329" y="2492290"/>
          <a:ext cx="3169681" cy="349418"/>
        </a:xfrm>
        <a:prstGeom prst="roundRect">
          <a:avLst>
            <a:gd name="adj" fmla="val 10000"/>
          </a:avLst>
        </a:prstGeom>
        <a:solidFill>
          <a:schemeClr val="accent3"/>
        </a:solidFill>
        <a:ln w="38100" cap="flat" cmpd="sng" algn="ctr">
          <a:solidFill>
            <a:schemeClr val="l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accent3"/>
        </a:fillRef>
        <a:effectRef idx="1">
          <a:schemeClr val="accent3"/>
        </a:effectRef>
        <a:fontRef idx="minor">
          <a:schemeClr val="lt1"/>
        </a:fontRef>
      </dsp:style>
      <dsp:txBody>
        <a:bodyPr spcFirstLastPara="0" vert="horz" wrap="square" lIns="45720" tIns="34290" rIns="4572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Easy statistics</a:t>
          </a:r>
        </a:p>
      </dsp:txBody>
      <dsp:txXfrm>
        <a:off x="410563" y="2502524"/>
        <a:ext cx="3149213" cy="328950"/>
      </dsp:txXfrm>
    </dsp:sp>
    <dsp:sp modelId="{C24061BE-0B4F-1644-961C-C2A0CBFA11B3}">
      <dsp:nvSpPr>
        <dsp:cNvPr id="0" name=""/>
        <dsp:cNvSpPr/>
      </dsp:nvSpPr>
      <dsp:spPr>
        <a:xfrm>
          <a:off x="400329" y="2895466"/>
          <a:ext cx="3169681" cy="349418"/>
        </a:xfrm>
        <a:prstGeom prst="roundRect">
          <a:avLst>
            <a:gd name="adj" fmla="val 10000"/>
          </a:avLst>
        </a:prstGeom>
        <a:solidFill>
          <a:schemeClr val="accent3"/>
        </a:solidFill>
        <a:ln w="38100" cap="flat" cmpd="sng" algn="ctr">
          <a:solidFill>
            <a:schemeClr val="l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accent3"/>
        </a:fillRef>
        <a:effectRef idx="1">
          <a:schemeClr val="accent3"/>
        </a:effectRef>
        <a:fontRef idx="minor">
          <a:schemeClr val="lt1"/>
        </a:fontRef>
      </dsp:style>
      <dsp:txBody>
        <a:bodyPr spcFirstLastPara="0" vert="horz" wrap="square" lIns="45720" tIns="34290" rIns="4572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Slices are references</a:t>
          </a:r>
        </a:p>
      </dsp:txBody>
      <dsp:txXfrm>
        <a:off x="410563" y="2905700"/>
        <a:ext cx="3149213" cy="328950"/>
      </dsp:txXfrm>
    </dsp:sp>
    <dsp:sp modelId="{040B9411-BA74-4B40-8672-D5FABD5A9496}">
      <dsp:nvSpPr>
        <dsp:cNvPr id="0" name=""/>
        <dsp:cNvSpPr/>
      </dsp:nvSpPr>
      <dsp:spPr>
        <a:xfrm>
          <a:off x="400329" y="3298641"/>
          <a:ext cx="3169681" cy="349418"/>
        </a:xfrm>
        <a:prstGeom prst="roundRect">
          <a:avLst>
            <a:gd name="adj" fmla="val 10000"/>
          </a:avLst>
        </a:prstGeom>
        <a:solidFill>
          <a:schemeClr val="accent2"/>
        </a:solidFill>
        <a:ln w="38100" cap="flat" cmpd="sng" algn="ctr">
          <a:solidFill>
            <a:schemeClr val="l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accent2"/>
        </a:fillRef>
        <a:effectRef idx="1">
          <a:schemeClr val="accent2"/>
        </a:effectRef>
        <a:fontRef idx="minor">
          <a:schemeClr val="lt1"/>
        </a:fontRef>
      </dsp:style>
      <dsp:txBody>
        <a:bodyPr spcFirstLastPara="0" vert="horz" wrap="square" lIns="45720" tIns="34290" rIns="4572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All items must be the same type</a:t>
          </a:r>
        </a:p>
      </dsp:txBody>
      <dsp:txXfrm>
        <a:off x="410563" y="3308875"/>
        <a:ext cx="3149213" cy="328950"/>
      </dsp:txXfrm>
    </dsp:sp>
    <dsp:sp modelId="{9E478DDE-D083-1547-BEED-014F895AA629}">
      <dsp:nvSpPr>
        <dsp:cNvPr id="0" name=""/>
        <dsp:cNvSpPr/>
      </dsp:nvSpPr>
      <dsp:spPr>
        <a:xfrm>
          <a:off x="400329" y="3701816"/>
          <a:ext cx="3169681" cy="349418"/>
        </a:xfrm>
        <a:prstGeom prst="roundRect">
          <a:avLst>
            <a:gd name="adj" fmla="val 10000"/>
          </a:avLst>
        </a:prstGeom>
        <a:solidFill>
          <a:schemeClr val="accent2"/>
        </a:solidFill>
        <a:ln w="38100" cap="flat" cmpd="sng" algn="ctr">
          <a:solidFill>
            <a:schemeClr val="l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accent2"/>
        </a:fillRef>
        <a:effectRef idx="1">
          <a:schemeClr val="accent2"/>
        </a:effectRef>
        <a:fontRef idx="minor">
          <a:schemeClr val="lt1"/>
        </a:fontRef>
      </dsp:style>
      <dsp:txBody>
        <a:bodyPr spcFirstLastPara="0" vert="horz" wrap="square" lIns="45720" tIns="34290" rIns="4572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Can't change array size</a:t>
          </a:r>
        </a:p>
      </dsp:txBody>
      <dsp:txXfrm>
        <a:off x="410563" y="3712050"/>
        <a:ext cx="3149213" cy="328950"/>
      </dsp:txXfrm>
    </dsp:sp>
    <dsp:sp modelId="{6AAF0EE5-C67E-664F-BD74-CAA72598C771}">
      <dsp:nvSpPr>
        <dsp:cNvPr id="0" name=""/>
        <dsp:cNvSpPr/>
      </dsp:nvSpPr>
      <dsp:spPr>
        <a:xfrm>
          <a:off x="4263378" y="0"/>
          <a:ext cx="3962102" cy="4267200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2">
                <a:tint val="50000"/>
                <a:satMod val="300000"/>
              </a:schemeClr>
            </a:gs>
            <a:gs pos="35000">
              <a:schemeClr val="accent2">
                <a:tint val="37000"/>
                <a:satMod val="300000"/>
              </a:schemeClr>
            </a:gs>
            <a:gs pos="100000">
              <a:schemeClr val="accent2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2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List </a:t>
          </a:r>
          <a:r>
            <a:rPr lang="en-US" sz="2400" kern="1200" dirty="0">
              <a:sym typeface="Wingdings" pitchFamily="2" charset="2"/>
            </a:rPr>
            <a:t></a:t>
          </a:r>
          <a:r>
            <a:rPr lang="en-US" sz="2400" kern="1200" dirty="0"/>
            <a:t> great for small collections of disparate items</a:t>
          </a:r>
        </a:p>
      </dsp:txBody>
      <dsp:txXfrm>
        <a:off x="4263378" y="0"/>
        <a:ext cx="3962102" cy="1280160"/>
      </dsp:txXfrm>
    </dsp:sp>
    <dsp:sp modelId="{F897D372-5F0C-064A-85A9-9975814B536C}">
      <dsp:nvSpPr>
        <dsp:cNvPr id="0" name=""/>
        <dsp:cNvSpPr/>
      </dsp:nvSpPr>
      <dsp:spPr>
        <a:xfrm>
          <a:off x="4659589" y="1280967"/>
          <a:ext cx="3169681" cy="493655"/>
        </a:xfrm>
        <a:prstGeom prst="roundRect">
          <a:avLst>
            <a:gd name="adj" fmla="val 10000"/>
          </a:avLst>
        </a:prstGeom>
        <a:solidFill>
          <a:schemeClr val="accent2"/>
        </a:solidFill>
        <a:ln w="38100" cap="flat" cmpd="sng" algn="ctr">
          <a:solidFill>
            <a:schemeClr val="l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accent2"/>
        </a:fillRef>
        <a:effectRef idx="1">
          <a:schemeClr val="accent2"/>
        </a:effectRef>
        <a:fontRef idx="minor">
          <a:schemeClr val="lt1"/>
        </a:fontRef>
      </dsp:style>
      <dsp:txBody>
        <a:bodyPr spcFirstLastPara="0" vert="horz" wrap="square" lIns="45720" tIns="34290" rIns="4572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SLOW</a:t>
          </a:r>
        </a:p>
      </dsp:txBody>
      <dsp:txXfrm>
        <a:off x="4674048" y="1295426"/>
        <a:ext cx="3140763" cy="464737"/>
      </dsp:txXfrm>
    </dsp:sp>
    <dsp:sp modelId="{6318A7C1-01B2-4145-BE01-F232B6CD7AFF}">
      <dsp:nvSpPr>
        <dsp:cNvPr id="0" name=""/>
        <dsp:cNvSpPr/>
      </dsp:nvSpPr>
      <dsp:spPr>
        <a:xfrm>
          <a:off x="4659589" y="1850569"/>
          <a:ext cx="3169681" cy="493655"/>
        </a:xfrm>
        <a:prstGeom prst="roundRect">
          <a:avLst>
            <a:gd name="adj" fmla="val 10000"/>
          </a:avLst>
        </a:prstGeom>
        <a:solidFill>
          <a:schemeClr val="accent2"/>
        </a:solidFill>
        <a:ln w="38100" cap="flat" cmpd="sng" algn="ctr">
          <a:solidFill>
            <a:schemeClr val="l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accent2"/>
        </a:fillRef>
        <a:effectRef idx="1">
          <a:schemeClr val="accent2"/>
        </a:effectRef>
        <a:fontRef idx="minor">
          <a:schemeClr val="lt1"/>
        </a:fontRef>
      </dsp:style>
      <dsp:txBody>
        <a:bodyPr spcFirstLastPara="0" vert="horz" wrap="square" lIns="45720" tIns="34290" rIns="4572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Limited slicing in nested lists</a:t>
          </a:r>
        </a:p>
      </dsp:txBody>
      <dsp:txXfrm>
        <a:off x="4674048" y="1865028"/>
        <a:ext cx="3140763" cy="464737"/>
      </dsp:txXfrm>
    </dsp:sp>
    <dsp:sp modelId="{4BF5C0FC-C8DA-BC45-A621-422928C37257}">
      <dsp:nvSpPr>
        <dsp:cNvPr id="0" name=""/>
        <dsp:cNvSpPr/>
      </dsp:nvSpPr>
      <dsp:spPr>
        <a:xfrm>
          <a:off x="4659589" y="2420172"/>
          <a:ext cx="3169681" cy="493655"/>
        </a:xfrm>
        <a:prstGeom prst="roundRect">
          <a:avLst>
            <a:gd name="adj" fmla="val 10000"/>
          </a:avLst>
        </a:prstGeom>
        <a:solidFill>
          <a:schemeClr val="accent2"/>
        </a:solidFill>
        <a:ln w="38100" cap="flat" cmpd="sng" algn="ctr">
          <a:solidFill>
            <a:schemeClr val="l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accent2"/>
        </a:fillRef>
        <a:effectRef idx="1">
          <a:schemeClr val="accent2"/>
        </a:effectRef>
        <a:fontRef idx="minor">
          <a:schemeClr val="lt1"/>
        </a:fontRef>
      </dsp:style>
      <dsp:txBody>
        <a:bodyPr spcFirstLastPara="0" vert="horz" wrap="square" lIns="45720" tIns="34290" rIns="4572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Slices are copies</a:t>
          </a:r>
        </a:p>
      </dsp:txBody>
      <dsp:txXfrm>
        <a:off x="4674048" y="2434631"/>
        <a:ext cx="3140763" cy="464737"/>
      </dsp:txXfrm>
    </dsp:sp>
    <dsp:sp modelId="{EED906FA-8CAC-6148-A090-3EDB01C1947C}">
      <dsp:nvSpPr>
        <dsp:cNvPr id="0" name=""/>
        <dsp:cNvSpPr/>
      </dsp:nvSpPr>
      <dsp:spPr>
        <a:xfrm>
          <a:off x="4659589" y="2989774"/>
          <a:ext cx="3169681" cy="493655"/>
        </a:xfrm>
        <a:prstGeom prst="roundRect">
          <a:avLst>
            <a:gd name="adj" fmla="val 10000"/>
          </a:avLst>
        </a:prstGeom>
        <a:solidFill>
          <a:schemeClr val="accent3"/>
        </a:solidFill>
        <a:ln w="38100" cap="flat" cmpd="sng" algn="ctr">
          <a:solidFill>
            <a:schemeClr val="l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accent3"/>
        </a:fillRef>
        <a:effectRef idx="1">
          <a:schemeClr val="accent3"/>
        </a:effectRef>
        <a:fontRef idx="minor">
          <a:schemeClr val="lt1"/>
        </a:fontRef>
      </dsp:style>
      <dsp:txBody>
        <a:bodyPr spcFirstLastPara="0" vert="horz" wrap="square" lIns="45720" tIns="34290" rIns="4572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Easy to add/remove items</a:t>
          </a:r>
        </a:p>
      </dsp:txBody>
      <dsp:txXfrm>
        <a:off x="4674048" y="3004233"/>
        <a:ext cx="3140763" cy="464737"/>
      </dsp:txXfrm>
    </dsp:sp>
    <dsp:sp modelId="{6CFF33A7-2309-A243-9457-565C0FBCD9C3}">
      <dsp:nvSpPr>
        <dsp:cNvPr id="0" name=""/>
        <dsp:cNvSpPr/>
      </dsp:nvSpPr>
      <dsp:spPr>
        <a:xfrm>
          <a:off x="4659589" y="3559377"/>
          <a:ext cx="3169681" cy="493655"/>
        </a:xfrm>
        <a:prstGeom prst="roundRect">
          <a:avLst>
            <a:gd name="adj" fmla="val 10000"/>
          </a:avLst>
        </a:prstGeom>
        <a:solidFill>
          <a:schemeClr val="accent3"/>
        </a:solidFill>
        <a:ln w="38100" cap="flat" cmpd="sng" algn="ctr">
          <a:solidFill>
            <a:schemeClr val="l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accent3"/>
        </a:fillRef>
        <a:effectRef idx="1">
          <a:schemeClr val="accent3"/>
        </a:effectRef>
        <a:fontRef idx="minor">
          <a:schemeClr val="lt1"/>
        </a:fontRef>
      </dsp:style>
      <dsp:txBody>
        <a:bodyPr spcFirstLastPara="0" vert="horz" wrap="square" lIns="45720" tIns="34290" rIns="4572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Can hold items of different types</a:t>
          </a:r>
        </a:p>
      </dsp:txBody>
      <dsp:txXfrm>
        <a:off x="4674048" y="3573836"/>
        <a:ext cx="3140763" cy="46473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1656E67-8D26-7446-8198-90FFD76EF3D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096F0D6-2B24-1248-9420-EC5D8DD8106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739DF0-CB32-C04A-AB68-6D231979840E}" type="datetimeFigureOut">
              <a:rPr lang="en-US" smtClean="0"/>
              <a:t>1/14/22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A639BA-6660-B84E-BC10-494EA2ED35A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847138"/>
            <a:ext cx="2971800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B0B57F-36B6-3A41-95FF-13989156BE0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847138"/>
            <a:ext cx="2971800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A3D350-5B36-824F-A090-9BE40A6092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67048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656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32" tIns="45666" rIns="91332" bIns="45666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cs typeface="ヒラギノ角ゴ Pro W3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656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32" tIns="45666" rIns="91332" bIns="45666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cs typeface="ヒラギノ角ゴ Pro W3"/>
              </a:defRPr>
            </a:lvl1pPr>
          </a:lstStyle>
          <a:p>
            <a:pPr>
              <a:defRPr/>
            </a:pPr>
            <a:fld id="{F6FD56A5-6355-4B13-B783-7CC5477550B3}" type="datetimeFigureOut">
              <a:rPr lang="en-US"/>
              <a:pPr>
                <a:defRPr/>
              </a:pPr>
              <a:t>1/14/22</a:t>
            </a:fld>
            <a:endParaRPr lang="en-US"/>
          </a:p>
        </p:txBody>
      </p:sp>
      <p:sp>
        <p:nvSpPr>
          <p:cNvPr id="1638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27025" y="700088"/>
            <a:ext cx="6203950" cy="349091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458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424085"/>
            <a:ext cx="5486400" cy="4191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32" tIns="45666" rIns="91332" bIns="4566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458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46554"/>
            <a:ext cx="2971800" cy="4656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32" tIns="45666" rIns="91332" bIns="45666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cs typeface="ヒラギノ角ゴ Pro W3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458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846554"/>
            <a:ext cx="2971800" cy="4656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32" tIns="45666" rIns="91332" bIns="45666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cs typeface="ヒラギノ角ゴ Pro W3"/>
              </a:defRPr>
            </a:lvl1pPr>
          </a:lstStyle>
          <a:p>
            <a:pPr>
              <a:defRPr/>
            </a:pPr>
            <a:fld id="{6E074355-CE0D-4C68-A6CB-C364ED71B33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09795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E074355-CE0D-4C68-A6CB-C364ED71B33B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7040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E074355-CE0D-4C68-A6CB-C364ED71B33B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2290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074355-CE0D-4C68-A6CB-C364ED71B33B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89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074355-CE0D-4C68-A6CB-C364ED71B33B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2053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A336DF-F192-5347-BB84-144E72033C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7FC57-08EB-7B44-9AAE-CCC4B4E97F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0858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14350"/>
            <a:ext cx="8229600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04950"/>
            <a:ext cx="8229600" cy="34290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180719-FBC3-2A44-8C57-BE16609118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7FC57-08EB-7B44-9AAE-CCC4B4E97F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5015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>
                <a:latin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  <a:latin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F3F5E4-4474-8045-B4AC-4E930D4E59B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7FC57-08EB-7B44-9AAE-CCC4B4E97F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1588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49028"/>
            <a:ext cx="4038600" cy="310872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49028"/>
            <a:ext cx="4038600" cy="310872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78CD8A-16EF-AF4A-A4D7-89A96FE516D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7FC57-08EB-7B44-9AAE-CCC4B4E97F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437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20688" y="641510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3575050" y="920884"/>
            <a:ext cx="5111750" cy="4051166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2"/>
          </p:nvPr>
        </p:nvSpPr>
        <p:spPr>
          <a:xfrm>
            <a:off x="420688" y="1601629"/>
            <a:ext cx="3008313" cy="314182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DD26969-961F-FD4E-984A-5284F5B798D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7FC57-08EB-7B44-9AAE-CCC4B4E97F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0217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792288" y="3829050"/>
            <a:ext cx="5486400" cy="42576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85800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254817"/>
            <a:ext cx="5486400" cy="60293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F4D2F95-3DC0-2C45-86AE-4571CFD05A4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7FC57-08EB-7B44-9AAE-CCC4B4E97F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7081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71500"/>
            <a:ext cx="8229600" cy="7810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04950"/>
            <a:ext cx="8229600" cy="3429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D92BB1-1BE6-3F42-902A-933886E162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48688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E7FC57-08EB-7B44-9AAE-CCC4B4E97F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6386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7" r:id="rId5"/>
    <p:sldLayoutId id="2147483678" r:id="rId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200" kern="1200">
          <a:solidFill>
            <a:schemeClr val="tx1"/>
          </a:solidFill>
          <a:latin typeface="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8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10.sv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jalammar.github.io/visual-numpy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F57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/>
        </p:nvCxnSpPr>
        <p:spPr>
          <a:xfrm>
            <a:off x="628650" y="3105150"/>
            <a:ext cx="561975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9"/>
          <p:cNvSpPr txBox="1">
            <a:spLocks/>
          </p:cNvSpPr>
          <p:nvPr/>
        </p:nvSpPr>
        <p:spPr>
          <a:xfrm>
            <a:off x="548640" y="4114800"/>
            <a:ext cx="7886700" cy="45720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600" b="0" i="0" kern="12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50000"/>
              </a:lnSpc>
              <a:spcAft>
                <a:spcPts val="0"/>
              </a:spcAft>
            </a:pPr>
            <a:r>
              <a:rPr lang="en-US" sz="1050" b="0" i="0" cap="all" baseline="0" dirty="0">
                <a:latin typeface="Arial Black" charset="0"/>
              </a:rPr>
              <a:t>Marcel Goldschen-ohm</a:t>
            </a:r>
          </a:p>
          <a:p>
            <a:pPr fontAlgn="auto">
              <a:lnSpc>
                <a:spcPct val="30000"/>
              </a:lnSpc>
              <a:spcAft>
                <a:spcPts val="0"/>
              </a:spcAft>
            </a:pPr>
            <a:r>
              <a:rPr lang="en-US" sz="1050" dirty="0"/>
              <a:t>Assistant Professor in the Department of Neuroscience,</a:t>
            </a:r>
            <a:r>
              <a:rPr lang="en-US" sz="1050" baseline="0" dirty="0"/>
              <a:t> The University of Texas at Austin</a:t>
            </a:r>
            <a:endParaRPr lang="en-US" sz="1050" dirty="0"/>
          </a:p>
        </p:txBody>
      </p:sp>
      <p:sp>
        <p:nvSpPr>
          <p:cNvPr id="12" name="Text Placeholder 9"/>
          <p:cNvSpPr txBox="1">
            <a:spLocks/>
          </p:cNvSpPr>
          <p:nvPr/>
        </p:nvSpPr>
        <p:spPr>
          <a:xfrm>
            <a:off x="548640" y="457200"/>
            <a:ext cx="7828444" cy="38929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600" b="0" i="0" kern="12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sz="1200" b="0" i="0" cap="all" baseline="0" dirty="0">
                <a:latin typeface="Arial Black" charset="0"/>
              </a:rPr>
              <a:t>Spring 2022</a:t>
            </a:r>
            <a:endParaRPr lang="en-US" sz="1200" b="0" dirty="0"/>
          </a:p>
        </p:txBody>
      </p:sp>
      <p:sp>
        <p:nvSpPr>
          <p:cNvPr id="13" name="Title Placeholder 7"/>
          <p:cNvSpPr txBox="1">
            <a:spLocks/>
          </p:cNvSpPr>
          <p:nvPr/>
        </p:nvSpPr>
        <p:spPr>
          <a:xfrm>
            <a:off x="502920" y="1200150"/>
            <a:ext cx="7886700" cy="1752600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4800" b="1" i="0" kern="800" cap="all" normalizeH="0" baseline="0">
                <a:solidFill>
                  <a:schemeClr val="bg1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dirty="0" err="1"/>
              <a:t>Numpy</a:t>
            </a:r>
            <a:r>
              <a:rPr lang="en-US" dirty="0"/>
              <a:t> </a:t>
            </a:r>
          </a:p>
          <a:p>
            <a:pPr fontAlgn="auto">
              <a:spcAft>
                <a:spcPts val="0"/>
              </a:spcAft>
            </a:pPr>
            <a:r>
              <a:rPr lang="en-US" sz="3600" dirty="0"/>
              <a:t>multi-dimensional </a:t>
            </a:r>
          </a:p>
          <a:p>
            <a:pPr fontAlgn="auto">
              <a:spcAft>
                <a:spcPts val="0"/>
              </a:spcAft>
            </a:pPr>
            <a:r>
              <a:rPr lang="en-US" sz="3600" dirty="0"/>
              <a:t>data arrays</a:t>
            </a:r>
            <a:r>
              <a:rPr lang="en-US" dirty="0"/>
              <a:t> </a:t>
            </a:r>
          </a:p>
        </p:txBody>
      </p:sp>
      <p:sp>
        <p:nvSpPr>
          <p:cNvPr id="15" name="Text Placeholder 9"/>
          <p:cNvSpPr txBox="1">
            <a:spLocks/>
          </p:cNvSpPr>
          <p:nvPr/>
        </p:nvSpPr>
        <p:spPr>
          <a:xfrm>
            <a:off x="548640" y="3333749"/>
            <a:ext cx="7886700" cy="4572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400" b="0" i="0" kern="12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dirty="0"/>
              <a:t>Programming and Data Analysis for Modern Neuroscience</a:t>
            </a:r>
          </a:p>
          <a:p>
            <a:pPr fontAlgn="auto">
              <a:spcAft>
                <a:spcPts val="0"/>
              </a:spcAft>
            </a:pPr>
            <a:r>
              <a:rPr lang="en-US" dirty="0"/>
              <a:t>NEU 365P/385L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8699" y="320040"/>
            <a:ext cx="1877397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1054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612915-8F73-A940-A509-35F2F1D42F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e.g. A grayscale image is a 2D array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49B1DF4-C703-3F49-9455-B0BE25DA2A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52117"/>
            <a:ext cx="8229600" cy="313466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180D80-2560-814B-AE49-EF41095CCF6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7FC57-08EB-7B44-9AAE-CCC4B4E97FB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2132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58CDEC-F6F8-6142-A8B7-F480B6000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e.g. A color image is a 3D array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A6A6F7D-78F8-7B41-A2AA-97BB51D25C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994" y="1504950"/>
            <a:ext cx="8048012" cy="34290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42B921-E076-8A45-8620-FDDEEE77EF9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7FC57-08EB-7B44-9AAE-CCC4B4E97FB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4404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01CBE8-3FB3-FB42-848E-01514786B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e.g. A color movie is a 4D array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86F186-5330-D847-AF97-2D57F0B5CD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>
              <a:buNone/>
            </a:pPr>
            <a:r>
              <a:rPr lang="en-US" b="1" dirty="0">
                <a:solidFill>
                  <a:srgbClr val="C00000"/>
                </a:solidFill>
              </a:rPr>
              <a:t>Hard to visualize</a:t>
            </a:r>
            <a:r>
              <a:rPr lang="en-US" dirty="0"/>
              <a:t>, but </a:t>
            </a:r>
            <a:r>
              <a:rPr lang="en-US" b="1" dirty="0">
                <a:solidFill>
                  <a:srgbClr val="C00000"/>
                </a:solidFill>
              </a:rPr>
              <a:t>easy to work with </a:t>
            </a:r>
            <a:r>
              <a:rPr lang="en-US" dirty="0"/>
              <a:t>mathematically and in code.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4A7C0F-1E2F-9342-94BE-B990078A45F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7FC57-08EB-7B44-9AAE-CCC4B4E97FB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2051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Diagram 12">
            <a:extLst>
              <a:ext uri="{FF2B5EF4-FFF2-40B4-BE49-F238E27FC236}">
                <a16:creationId xmlns:a16="http://schemas.microsoft.com/office/drawing/2014/main" id="{0870F14F-AFDA-5745-8233-C4A7985B7E2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49671674"/>
              </p:ext>
            </p:extLst>
          </p:nvPr>
        </p:nvGraphicFramePr>
        <p:xfrm>
          <a:off x="457200" y="2571750"/>
          <a:ext cx="8229600" cy="22097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86955CF8-C584-9947-94AD-D2CCA49C7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NumPy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C90477-D6C8-5B44-BD70-C7F91082A8E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7FC57-08EB-7B44-9AAE-CCC4B4E97FB0}" type="slidenum">
              <a:rPr lang="en-US" smtClean="0"/>
              <a:t>13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1B2D98-0E04-7749-8EC0-020774930963}"/>
              </a:ext>
            </a:extLst>
          </p:cNvPr>
          <p:cNvSpPr txBox="1"/>
          <p:nvPr/>
        </p:nvSpPr>
        <p:spPr>
          <a:xfrm>
            <a:off x="1524000" y="1581068"/>
            <a:ext cx="25298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>
                <a:latin typeface="Courier" pitchFamily="2" charset="0"/>
              </a:rPr>
              <a:t>conda</a:t>
            </a:r>
            <a:r>
              <a:rPr lang="en-US" sz="1600" dirty="0">
                <a:latin typeface="Courier" pitchFamily="2" charset="0"/>
              </a:rPr>
              <a:t> install </a:t>
            </a:r>
            <a:r>
              <a:rPr lang="en-US" sz="1600" dirty="0" err="1">
                <a:latin typeface="Courier" pitchFamily="2" charset="0"/>
              </a:rPr>
              <a:t>numpy</a:t>
            </a:r>
            <a:endParaRPr lang="en-US" sz="1600" dirty="0">
              <a:latin typeface="Courier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28BE838-E77E-1E42-B6D3-CF4882D9FC3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504950"/>
            <a:ext cx="830480" cy="83048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A143695-C238-4542-8A7F-C1F48981644F}"/>
              </a:ext>
            </a:extLst>
          </p:cNvPr>
          <p:cNvSpPr txBox="1"/>
          <p:nvPr/>
        </p:nvSpPr>
        <p:spPr>
          <a:xfrm>
            <a:off x="609600" y="3688748"/>
            <a:ext cx="3657600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ourier" pitchFamily="2" charset="0"/>
              </a:rPr>
              <a:t>data  = </a:t>
            </a:r>
            <a:r>
              <a:rPr lang="en-US" sz="1200" dirty="0" err="1">
                <a:latin typeface="Courier" pitchFamily="2" charset="0"/>
              </a:rPr>
              <a:t>np.array</a:t>
            </a:r>
            <a:r>
              <a:rPr lang="en-US" sz="1200" dirty="0">
                <a:latin typeface="Courier" pitchFamily="2" charset="0"/>
              </a:rPr>
              <a:t>([1, 2, 5, 8])</a:t>
            </a:r>
          </a:p>
          <a:p>
            <a:endParaRPr lang="en-US" sz="1200" dirty="0">
              <a:latin typeface="Courier" pitchFamily="2" charset="0"/>
            </a:endParaRPr>
          </a:p>
          <a:p>
            <a:r>
              <a:rPr lang="en-US" sz="1200" dirty="0">
                <a:latin typeface="Courier" pitchFamily="2" charset="0"/>
              </a:rPr>
              <a:t>print(data)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D9B723-F116-3542-B76D-43880D7C08BF}"/>
              </a:ext>
            </a:extLst>
          </p:cNvPr>
          <p:cNvSpPr txBox="1"/>
          <p:nvPr/>
        </p:nvSpPr>
        <p:spPr>
          <a:xfrm>
            <a:off x="609600" y="4392003"/>
            <a:ext cx="3657600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ourier" pitchFamily="2" charset="0"/>
              </a:rPr>
              <a:t>[1 2 5 8]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04D82B5-B3D7-F746-9B6E-A01F79DEA5F9}"/>
              </a:ext>
            </a:extLst>
          </p:cNvPr>
          <p:cNvSpPr txBox="1"/>
          <p:nvPr/>
        </p:nvSpPr>
        <p:spPr>
          <a:xfrm>
            <a:off x="609600" y="3208516"/>
            <a:ext cx="3657600" cy="276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8F00"/>
                </a:solidFill>
                <a:latin typeface="Courier" pitchFamily="2" charset="0"/>
              </a:rPr>
              <a:t>import</a:t>
            </a:r>
            <a:r>
              <a:rPr lang="en-US" sz="1200" dirty="0">
                <a:latin typeface="Courier" pitchFamily="2" charset="0"/>
              </a:rPr>
              <a:t> </a:t>
            </a:r>
            <a:r>
              <a:rPr lang="en-US" sz="1200" dirty="0" err="1">
                <a:solidFill>
                  <a:srgbClr val="0432FF"/>
                </a:solidFill>
                <a:latin typeface="Courier" pitchFamily="2" charset="0"/>
              </a:rPr>
              <a:t>numpy</a:t>
            </a:r>
            <a:r>
              <a:rPr lang="en-US" sz="1200" dirty="0"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008F00"/>
                </a:solidFill>
                <a:latin typeface="Courier" pitchFamily="2" charset="0"/>
              </a:rPr>
              <a:t>as</a:t>
            </a:r>
            <a:r>
              <a:rPr lang="en-US" sz="1200" dirty="0"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0432FF"/>
                </a:solidFill>
                <a:latin typeface="Courier" pitchFamily="2" charset="0"/>
              </a:rPr>
              <a:t>np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8523D93-4320-7F47-93F6-215AAA9CDD33}"/>
              </a:ext>
            </a:extLst>
          </p:cNvPr>
          <p:cNvSpPr txBox="1"/>
          <p:nvPr/>
        </p:nvSpPr>
        <p:spPr>
          <a:xfrm>
            <a:off x="4885946" y="3202454"/>
            <a:ext cx="3657600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ourier" pitchFamily="2" charset="0"/>
              </a:rPr>
              <a:t>data  = [1, 2, 5, 8]</a:t>
            </a:r>
          </a:p>
          <a:p>
            <a:endParaRPr lang="en-US" sz="1200" dirty="0">
              <a:latin typeface="Courier" pitchFamily="2" charset="0"/>
            </a:endParaRPr>
          </a:p>
          <a:p>
            <a:r>
              <a:rPr lang="en-US" sz="1200" dirty="0">
                <a:latin typeface="Courier" pitchFamily="2" charset="0"/>
              </a:rPr>
              <a:t>print(data)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42EE01C-1711-BC4A-9FD3-FBD3B57EBF8C}"/>
              </a:ext>
            </a:extLst>
          </p:cNvPr>
          <p:cNvSpPr txBox="1"/>
          <p:nvPr/>
        </p:nvSpPr>
        <p:spPr>
          <a:xfrm>
            <a:off x="4885946" y="3894951"/>
            <a:ext cx="3657600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ourier" pitchFamily="2" charset="0"/>
              </a:rPr>
              <a:t>[1 2 5 8]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1FCF1F8-8496-E74C-A7A9-E8BD2DF1172B}"/>
              </a:ext>
            </a:extLst>
          </p:cNvPr>
          <p:cNvSpPr txBox="1"/>
          <p:nvPr/>
        </p:nvSpPr>
        <p:spPr>
          <a:xfrm>
            <a:off x="6985796" y="1657350"/>
            <a:ext cx="14724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C00000"/>
                </a:solidFill>
                <a:latin typeface="Comic Sans MS" panose="030F0902030302020204" pitchFamily="66" charset="0"/>
              </a:rPr>
              <a:t>We’ll answer this as we go</a:t>
            </a:r>
          </a:p>
        </p:txBody>
      </p:sp>
      <p:pic>
        <p:nvPicPr>
          <p:cNvPr id="16" name="Graphic 15" descr="Back outline">
            <a:extLst>
              <a:ext uri="{FF2B5EF4-FFF2-40B4-BE49-F238E27FC236}">
                <a16:creationId xmlns:a16="http://schemas.microsoft.com/office/drawing/2014/main" id="{CB3D9746-50A9-644F-8C6A-1F553BA4E29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6200000">
            <a:off x="6347460" y="1838486"/>
            <a:ext cx="733264" cy="733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380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85FC86-8D81-4A4F-9E92-D54B58AAD9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First, a graphical introduction to NumPy </a:t>
            </a:r>
            <a:br>
              <a:rPr lang="en-US" dirty="0"/>
            </a:br>
            <a:r>
              <a:rPr lang="en-US" dirty="0"/>
              <a:t>before we jump into code…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CF46B1-0945-AE43-81E0-D1380A713F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7FC57-08EB-7B44-9AAE-CCC4B4E97FB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4252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C35C8-7D8D-464F-A7D4-8A4652B7A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1D array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2731137-DB9B-7A40-ABA5-F1BAFFC2AD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545216"/>
            <a:ext cx="8229600" cy="162151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C64315-991D-7545-9BBC-3FE7A535A99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7FC57-08EB-7B44-9AAE-CCC4B4E97FB0}" type="slidenum">
              <a:rPr lang="en-US" smtClean="0"/>
              <a:t>15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D7E501F-C8B4-654C-9A81-7ACF6BB7FB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378233"/>
            <a:ext cx="8229600" cy="1232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4316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598D7-1727-6246-A8FD-791E32993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Index and slice a 1D array just like a list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A2C85A9-2D29-4741-8138-AC5B89520D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140093"/>
            <a:ext cx="8229600" cy="1897792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F4D19E-3B48-A34A-AE76-F2CABC985B6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7FC57-08EB-7B44-9AAE-CCC4B4E97FB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65473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598D7-1727-6246-A8FD-791E32993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Slicing with logical arrays!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A2C85A9-2D29-4741-8138-AC5B89520D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3333"/>
          <a:stretch/>
        </p:blipFill>
        <p:spPr>
          <a:xfrm>
            <a:off x="457200" y="2140093"/>
            <a:ext cx="1371600" cy="1897792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F4D19E-3B48-A34A-AE76-F2CABC985B6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7FC57-08EB-7B44-9AAE-CCC4B4E97FB0}" type="slidenum">
              <a:rPr lang="en-US" smtClean="0"/>
              <a:t>17</a:t>
            </a:fld>
            <a:endParaRPr lang="en-US"/>
          </a:p>
        </p:txBody>
      </p:sp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A04D19F8-74C8-A841-8011-AD403E3267C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111" t="38458"/>
          <a:stretch/>
        </p:blipFill>
        <p:spPr>
          <a:xfrm>
            <a:off x="6781800" y="2869958"/>
            <a:ext cx="1143000" cy="1167926"/>
          </a:xfrm>
          <a:prstGeom prst="rect">
            <a:avLst/>
          </a:prstGeom>
        </p:spPr>
      </p:pic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536A7A42-30D0-1A44-9A4C-E768FFFB8CC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15" r="83333"/>
          <a:stretch/>
        </p:blipFill>
        <p:spPr>
          <a:xfrm>
            <a:off x="3505200" y="2419349"/>
            <a:ext cx="1371600" cy="16185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AEA0B43-2627-FF4C-8BAB-7DBEAC8E3B7D}"/>
              </a:ext>
            </a:extLst>
          </p:cNvPr>
          <p:cNvSpPr txBox="1"/>
          <p:nvPr/>
        </p:nvSpPr>
        <p:spPr>
          <a:xfrm>
            <a:off x="3276600" y="2118426"/>
            <a:ext cx="2057400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" pitchFamily="2" charset="0"/>
              </a:rPr>
              <a:t>mask = data &gt; 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9498A86-5316-F34A-A20D-0A9803ABC982}"/>
              </a:ext>
            </a:extLst>
          </p:cNvPr>
          <p:cNvSpPr/>
          <p:nvPr/>
        </p:nvSpPr>
        <p:spPr>
          <a:xfrm>
            <a:off x="3797808" y="3483864"/>
            <a:ext cx="960120" cy="457200"/>
          </a:xfrm>
          <a:prstGeom prst="rect">
            <a:avLst/>
          </a:prstGeom>
          <a:solidFill>
            <a:srgbClr val="C6E7F1"/>
          </a:solidFill>
          <a:ln w="38100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True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1A06DB2-C309-EA47-9C37-3E0743AAEDC6}"/>
              </a:ext>
            </a:extLst>
          </p:cNvPr>
          <p:cNvSpPr/>
          <p:nvPr/>
        </p:nvSpPr>
        <p:spPr>
          <a:xfrm>
            <a:off x="3797808" y="2975206"/>
            <a:ext cx="960120" cy="457200"/>
          </a:xfrm>
          <a:prstGeom prst="rect">
            <a:avLst/>
          </a:prstGeom>
          <a:solidFill>
            <a:srgbClr val="C6E7F1"/>
          </a:solidFill>
          <a:ln w="38100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True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E6AD32D-9FFD-8044-A771-57BFDB02B5C6}"/>
              </a:ext>
            </a:extLst>
          </p:cNvPr>
          <p:cNvSpPr/>
          <p:nvPr/>
        </p:nvSpPr>
        <p:spPr>
          <a:xfrm>
            <a:off x="3797808" y="2495347"/>
            <a:ext cx="960120" cy="457200"/>
          </a:xfrm>
          <a:prstGeom prst="rect">
            <a:avLst/>
          </a:prstGeom>
          <a:solidFill>
            <a:srgbClr val="C6E7F1"/>
          </a:solidFill>
          <a:ln w="38100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False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4007DEE-5088-194E-A0DC-71DA3D49F013}"/>
              </a:ext>
            </a:extLst>
          </p:cNvPr>
          <p:cNvSpPr txBox="1"/>
          <p:nvPr/>
        </p:nvSpPr>
        <p:spPr>
          <a:xfrm>
            <a:off x="6629400" y="2080795"/>
            <a:ext cx="1447800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" pitchFamily="2" charset="0"/>
              </a:rPr>
              <a:t>data[mask]</a:t>
            </a:r>
          </a:p>
        </p:txBody>
      </p:sp>
    </p:spTree>
    <p:extLst>
      <p:ext uri="{BB962C8B-B14F-4D97-AF65-F5344CB8AC3E}">
        <p14:creationId xmlns:p14="http://schemas.microsoft.com/office/powerpoint/2010/main" val="9514724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487356-B912-E04D-AE9B-6E7D577E7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 array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0995FF2-3184-D842-858A-AADC4A6E41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89722"/>
            <a:ext cx="8229600" cy="1246644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70618E-2284-394A-8E68-06B3D7BED5F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7FC57-08EB-7B44-9AAE-CCC4B4E97FB0}" type="slidenum">
              <a:rPr lang="en-US" smtClean="0"/>
              <a:t>18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9C62091-A671-FB48-BA43-2C58284A41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959827"/>
            <a:ext cx="8229600" cy="142100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E57E020-B7BD-8F40-B284-7FB742CEB948}"/>
              </a:ext>
            </a:extLst>
          </p:cNvPr>
          <p:cNvSpPr txBox="1"/>
          <p:nvPr/>
        </p:nvSpPr>
        <p:spPr>
          <a:xfrm>
            <a:off x="457200" y="4414534"/>
            <a:ext cx="15240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ourier" pitchFamily="2" charset="0"/>
              </a:rPr>
              <a:t>shape = (3,2)</a:t>
            </a:r>
          </a:p>
          <a:p>
            <a:r>
              <a:rPr lang="en-US" sz="1200" dirty="0" err="1">
                <a:latin typeface="Courier" pitchFamily="2" charset="0"/>
              </a:rPr>
              <a:t>np.ones</a:t>
            </a:r>
            <a:r>
              <a:rPr lang="en-US" sz="1200" dirty="0">
                <a:latin typeface="Courier" pitchFamily="2" charset="0"/>
              </a:rPr>
              <a:t>(shape)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7F0010D-31E8-FD4F-8B27-93E813451166}"/>
              </a:ext>
            </a:extLst>
          </p:cNvPr>
          <p:cNvCxnSpPr>
            <a:cxnSpLocks/>
          </p:cNvCxnSpPr>
          <p:nvPr/>
        </p:nvCxnSpPr>
        <p:spPr>
          <a:xfrm>
            <a:off x="1143000" y="4095750"/>
            <a:ext cx="0" cy="24258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46807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598D7-1727-6246-A8FD-791E32993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Index and slice a 2D array almost like a list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F4D19E-3B48-A34A-AE76-F2CABC985B6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7FC57-08EB-7B44-9AAE-CCC4B4E97FB0}" type="slidenum">
              <a:rPr lang="en-US" smtClean="0"/>
              <a:t>19</a:t>
            </a:fld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7356416-8C4B-2647-A157-E901991B93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777798"/>
            <a:ext cx="8229600" cy="2214320"/>
          </a:xfr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CC5A798-A79F-C945-BF1F-468ABE2BA640}"/>
              </a:ext>
            </a:extLst>
          </p:cNvPr>
          <p:cNvSpPr txBox="1"/>
          <p:nvPr/>
        </p:nvSpPr>
        <p:spPr>
          <a:xfrm>
            <a:off x="6124736" y="4494549"/>
            <a:ext cx="137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C00000"/>
                </a:solidFill>
                <a:latin typeface="Comic Sans MS" panose="030F0902030302020204" pitchFamily="66" charset="0"/>
              </a:rPr>
              <a:t>Impossible with a nested list!</a:t>
            </a:r>
          </a:p>
        </p:txBody>
      </p:sp>
      <p:pic>
        <p:nvPicPr>
          <p:cNvPr id="19" name="Graphic 18" descr="Back outline">
            <a:extLst>
              <a:ext uri="{FF2B5EF4-FFF2-40B4-BE49-F238E27FC236}">
                <a16:creationId xmlns:a16="http://schemas.microsoft.com/office/drawing/2014/main" id="{C6769E63-86A9-F545-ABFC-B226A6A855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5400000">
            <a:off x="7382036" y="3992118"/>
            <a:ext cx="733264" cy="733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764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F57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/>
        </p:nvCxnSpPr>
        <p:spPr>
          <a:xfrm>
            <a:off x="628650" y="3105150"/>
            <a:ext cx="561975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9"/>
          <p:cNvSpPr txBox="1">
            <a:spLocks/>
          </p:cNvSpPr>
          <p:nvPr/>
        </p:nvSpPr>
        <p:spPr>
          <a:xfrm>
            <a:off x="548640" y="4114800"/>
            <a:ext cx="7886700" cy="45720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600" b="0" i="0" kern="12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50000"/>
              </a:lnSpc>
              <a:spcAft>
                <a:spcPts val="0"/>
              </a:spcAft>
            </a:pPr>
            <a:r>
              <a:rPr lang="en-US" sz="1050" b="0" i="0" cap="all" baseline="0" dirty="0">
                <a:latin typeface="Arial Black" charset="0"/>
              </a:rPr>
              <a:t>Marcel Goldschen-ohm</a:t>
            </a:r>
          </a:p>
          <a:p>
            <a:pPr fontAlgn="auto">
              <a:lnSpc>
                <a:spcPct val="30000"/>
              </a:lnSpc>
              <a:spcAft>
                <a:spcPts val="0"/>
              </a:spcAft>
            </a:pPr>
            <a:r>
              <a:rPr lang="en-US" sz="1050" dirty="0"/>
              <a:t>Assistant Professor in the Department of Neuroscience,</a:t>
            </a:r>
            <a:r>
              <a:rPr lang="en-US" sz="1050" baseline="0" dirty="0"/>
              <a:t> The University of Texas at Austin</a:t>
            </a:r>
            <a:endParaRPr lang="en-US" sz="1050" dirty="0"/>
          </a:p>
        </p:txBody>
      </p:sp>
      <p:sp>
        <p:nvSpPr>
          <p:cNvPr id="12" name="Text Placeholder 9"/>
          <p:cNvSpPr txBox="1">
            <a:spLocks/>
          </p:cNvSpPr>
          <p:nvPr/>
        </p:nvSpPr>
        <p:spPr>
          <a:xfrm>
            <a:off x="548640" y="457200"/>
            <a:ext cx="7828444" cy="38929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600" b="0" i="0" kern="12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sz="1200" b="0" i="0" cap="all" baseline="0" dirty="0">
                <a:latin typeface="Arial Black" charset="0"/>
              </a:rPr>
              <a:t>Spring 2022</a:t>
            </a:r>
            <a:endParaRPr lang="en-US" sz="1200" b="0" dirty="0"/>
          </a:p>
        </p:txBody>
      </p:sp>
      <p:sp>
        <p:nvSpPr>
          <p:cNvPr id="13" name="Title Placeholder 7"/>
          <p:cNvSpPr txBox="1">
            <a:spLocks/>
          </p:cNvSpPr>
          <p:nvPr/>
        </p:nvSpPr>
        <p:spPr>
          <a:xfrm>
            <a:off x="502920" y="1200150"/>
            <a:ext cx="7886700" cy="1752600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4800" b="1" i="0" kern="800" cap="all" normalizeH="0" baseline="0">
                <a:solidFill>
                  <a:schemeClr val="bg1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dirty="0" err="1"/>
              <a:t>Numpy</a:t>
            </a:r>
            <a:r>
              <a:rPr lang="en-US" dirty="0"/>
              <a:t> </a:t>
            </a:r>
          </a:p>
          <a:p>
            <a:pPr fontAlgn="auto">
              <a:spcAft>
                <a:spcPts val="0"/>
              </a:spcAft>
            </a:pPr>
            <a:r>
              <a:rPr lang="en-US" sz="2800" dirty="0"/>
              <a:t>… and why we even consider using python for data science </a:t>
            </a:r>
          </a:p>
        </p:txBody>
      </p:sp>
      <p:sp>
        <p:nvSpPr>
          <p:cNvPr id="15" name="Text Placeholder 9"/>
          <p:cNvSpPr txBox="1">
            <a:spLocks/>
          </p:cNvSpPr>
          <p:nvPr/>
        </p:nvSpPr>
        <p:spPr>
          <a:xfrm>
            <a:off x="548640" y="3426631"/>
            <a:ext cx="7886700" cy="4572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400" b="0" i="0" kern="12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dirty="0"/>
              <a:t>Programming and Data Analysis for Modern Neuroscience</a:t>
            </a:r>
          </a:p>
          <a:p>
            <a:pPr fontAlgn="auto">
              <a:spcAft>
                <a:spcPts val="0"/>
              </a:spcAft>
            </a:pPr>
            <a:r>
              <a:rPr lang="en-US" dirty="0"/>
              <a:t>NEU 365P/385L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8699" y="320040"/>
            <a:ext cx="1877397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7454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598D7-1727-6246-A8FD-791E32993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Index and slice a 2D array almost like a list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F4D19E-3B48-A34A-AE76-F2CABC985B6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7FC57-08EB-7B44-9AAE-CCC4B4E97FB0}" type="slidenum">
              <a:rPr lang="en-US" smtClean="0"/>
              <a:t>20</a:t>
            </a:fld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C65E35D-D3F3-BF44-B920-8586C3715C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8302" y="1504950"/>
            <a:ext cx="6007395" cy="3429000"/>
          </a:xfrm>
        </p:spPr>
      </p:pic>
    </p:spTree>
    <p:extLst>
      <p:ext uri="{BB962C8B-B14F-4D97-AF65-F5344CB8AC3E}">
        <p14:creationId xmlns:p14="http://schemas.microsoft.com/office/powerpoint/2010/main" val="31885549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004AA-8746-B247-AF2A-BC472D862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Numpy</a:t>
            </a:r>
            <a:r>
              <a:rPr lang="en-US" dirty="0"/>
              <a:t> slices are references (unlike lists)!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457A40B-71EA-4E4D-B8B1-423809070F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1" r="80557"/>
          <a:stretch/>
        </p:blipFill>
        <p:spPr>
          <a:xfrm>
            <a:off x="609600" y="2051052"/>
            <a:ext cx="1447800" cy="221432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5A5891-545B-F74B-A707-C8177497E36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7FC57-08EB-7B44-9AAE-CCC4B4E97FB0}" type="slidenum">
              <a:rPr lang="en-US" smtClean="0"/>
              <a:t>21</a:t>
            </a:fld>
            <a:endParaRPr lang="en-US"/>
          </a:p>
        </p:txBody>
      </p:sp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4480B59B-D040-6D40-AA06-AC093393EE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704" t="14543" r="1852"/>
          <a:stretch/>
        </p:blipFill>
        <p:spPr>
          <a:xfrm>
            <a:off x="2714245" y="2376904"/>
            <a:ext cx="1600200" cy="189227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C17406C-C28E-7D43-A481-88D5A8B1C3F7}"/>
              </a:ext>
            </a:extLst>
          </p:cNvPr>
          <p:cNvSpPr txBox="1"/>
          <p:nvPr/>
        </p:nvSpPr>
        <p:spPr>
          <a:xfrm>
            <a:off x="2561844" y="2038350"/>
            <a:ext cx="1905001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" pitchFamily="2" charset="0"/>
              </a:rPr>
              <a:t>a = data[:2,0]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884F11-FE03-D044-BA34-B96E1689CD7A}"/>
              </a:ext>
            </a:extLst>
          </p:cNvPr>
          <p:cNvSpPr txBox="1"/>
          <p:nvPr/>
        </p:nvSpPr>
        <p:spPr>
          <a:xfrm>
            <a:off x="5029200" y="2038350"/>
            <a:ext cx="1219200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" pitchFamily="2" charset="0"/>
              </a:rPr>
              <a:t>a[1] = 7</a:t>
            </a:r>
          </a:p>
        </p:txBody>
      </p:sp>
      <p:pic>
        <p:nvPicPr>
          <p:cNvPr id="10" name="Content Placeholder 5">
            <a:extLst>
              <a:ext uri="{FF2B5EF4-FFF2-40B4-BE49-F238E27FC236}">
                <a16:creationId xmlns:a16="http://schemas.microsoft.com/office/drawing/2014/main" id="{9D5E61A3-D2AF-1A40-9EA3-3180281F2F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1" r="80557"/>
          <a:stretch/>
        </p:blipFill>
        <p:spPr>
          <a:xfrm>
            <a:off x="7083552" y="2051052"/>
            <a:ext cx="1447800" cy="2214320"/>
          </a:xfrm>
          <a:prstGeom prst="rect">
            <a:avLst/>
          </a:prstGeom>
        </p:spPr>
      </p:pic>
      <p:pic>
        <p:nvPicPr>
          <p:cNvPr id="11" name="Content Placeholder 5">
            <a:extLst>
              <a:ext uri="{FF2B5EF4-FFF2-40B4-BE49-F238E27FC236}">
                <a16:creationId xmlns:a16="http://schemas.microsoft.com/office/drawing/2014/main" id="{26F1356E-1E25-374D-BC1D-2D0198115F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704" t="14715" r="1852"/>
          <a:stretch/>
        </p:blipFill>
        <p:spPr>
          <a:xfrm>
            <a:off x="4838700" y="2376904"/>
            <a:ext cx="1600200" cy="1888468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929767E2-C147-DF4C-98D8-9A9B130A6D3C}"/>
              </a:ext>
            </a:extLst>
          </p:cNvPr>
          <p:cNvSpPr/>
          <p:nvPr/>
        </p:nvSpPr>
        <p:spPr>
          <a:xfrm>
            <a:off x="5212080" y="3158212"/>
            <a:ext cx="502920" cy="499110"/>
          </a:xfrm>
          <a:prstGeom prst="rect">
            <a:avLst/>
          </a:prstGeom>
          <a:solidFill>
            <a:srgbClr val="00B0F0"/>
          </a:solidFill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C60D2A0-9A0C-4747-B02E-6166783C5EFE}"/>
              </a:ext>
            </a:extLst>
          </p:cNvPr>
          <p:cNvSpPr/>
          <p:nvPr/>
        </p:nvSpPr>
        <p:spPr>
          <a:xfrm>
            <a:off x="7391400" y="3158212"/>
            <a:ext cx="502920" cy="499110"/>
          </a:xfrm>
          <a:prstGeom prst="rect">
            <a:avLst/>
          </a:prstGeom>
          <a:solidFill>
            <a:srgbClr val="00B0F0"/>
          </a:solidFill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8D1C2CB7-F5A1-D545-8026-3E5A00D8BBA8}"/>
              </a:ext>
            </a:extLst>
          </p:cNvPr>
          <p:cNvSpPr/>
          <p:nvPr/>
        </p:nvSpPr>
        <p:spPr>
          <a:xfrm>
            <a:off x="2133600" y="3293467"/>
            <a:ext cx="428244" cy="2286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939C027D-3666-6648-A9C7-E4C6F2AE3E38}"/>
              </a:ext>
            </a:extLst>
          </p:cNvPr>
          <p:cNvSpPr/>
          <p:nvPr/>
        </p:nvSpPr>
        <p:spPr>
          <a:xfrm>
            <a:off x="4349496" y="3293467"/>
            <a:ext cx="428244" cy="2286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0DB4ED19-6143-B54C-A8C9-913796BA2B2E}"/>
              </a:ext>
            </a:extLst>
          </p:cNvPr>
          <p:cNvSpPr/>
          <p:nvPr/>
        </p:nvSpPr>
        <p:spPr>
          <a:xfrm>
            <a:off x="6447283" y="3293467"/>
            <a:ext cx="428244" cy="2286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0799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004AA-8746-B247-AF2A-BC472D862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Copying slices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457A40B-71EA-4E4D-B8B1-423809070F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1" r="80557"/>
          <a:stretch/>
        </p:blipFill>
        <p:spPr>
          <a:xfrm>
            <a:off x="609600" y="2051052"/>
            <a:ext cx="1447800" cy="221432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5A5891-545B-F74B-A707-C8177497E36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7FC57-08EB-7B44-9AAE-CCC4B4E97FB0}" type="slidenum">
              <a:rPr lang="en-US" smtClean="0"/>
              <a:t>22</a:t>
            </a:fld>
            <a:endParaRPr lang="en-US"/>
          </a:p>
        </p:txBody>
      </p:sp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4480B59B-D040-6D40-AA06-AC093393EE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704" t="14543" r="10231" b="25039"/>
          <a:stretch/>
        </p:blipFill>
        <p:spPr>
          <a:xfrm>
            <a:off x="2714245" y="2376904"/>
            <a:ext cx="910589" cy="133784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C17406C-C28E-7D43-A481-88D5A8B1C3F7}"/>
              </a:ext>
            </a:extLst>
          </p:cNvPr>
          <p:cNvSpPr txBox="1"/>
          <p:nvPr/>
        </p:nvSpPr>
        <p:spPr>
          <a:xfrm>
            <a:off x="1996440" y="1861553"/>
            <a:ext cx="2802636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" pitchFamily="2" charset="0"/>
              </a:rPr>
              <a:t>a = data[:2,0].copy()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884F11-FE03-D044-BA34-B96E1689CD7A}"/>
              </a:ext>
            </a:extLst>
          </p:cNvPr>
          <p:cNvSpPr txBox="1"/>
          <p:nvPr/>
        </p:nvSpPr>
        <p:spPr>
          <a:xfrm>
            <a:off x="5029200" y="2038350"/>
            <a:ext cx="1219200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" pitchFamily="2" charset="0"/>
              </a:rPr>
              <a:t>a[1] = 7</a:t>
            </a:r>
          </a:p>
        </p:txBody>
      </p:sp>
      <p:pic>
        <p:nvPicPr>
          <p:cNvPr id="10" name="Content Placeholder 5">
            <a:extLst>
              <a:ext uri="{FF2B5EF4-FFF2-40B4-BE49-F238E27FC236}">
                <a16:creationId xmlns:a16="http://schemas.microsoft.com/office/drawing/2014/main" id="{9D5E61A3-D2AF-1A40-9EA3-3180281F2F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1" r="80557"/>
          <a:stretch/>
        </p:blipFill>
        <p:spPr>
          <a:xfrm>
            <a:off x="7083552" y="2051052"/>
            <a:ext cx="1447800" cy="2214320"/>
          </a:xfrm>
          <a:prstGeom prst="rect">
            <a:avLst/>
          </a:prstGeom>
        </p:spPr>
      </p:pic>
      <p:pic>
        <p:nvPicPr>
          <p:cNvPr id="11" name="Content Placeholder 5">
            <a:extLst>
              <a:ext uri="{FF2B5EF4-FFF2-40B4-BE49-F238E27FC236}">
                <a16:creationId xmlns:a16="http://schemas.microsoft.com/office/drawing/2014/main" id="{26F1356E-1E25-374D-BC1D-2D0198115F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704" t="14715" r="10232" b="24867"/>
          <a:stretch/>
        </p:blipFill>
        <p:spPr>
          <a:xfrm>
            <a:off x="4838700" y="2376904"/>
            <a:ext cx="910589" cy="133784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929767E2-C147-DF4C-98D8-9A9B130A6D3C}"/>
              </a:ext>
            </a:extLst>
          </p:cNvPr>
          <p:cNvSpPr/>
          <p:nvPr/>
        </p:nvSpPr>
        <p:spPr>
          <a:xfrm>
            <a:off x="5212080" y="3158212"/>
            <a:ext cx="502920" cy="499110"/>
          </a:xfrm>
          <a:prstGeom prst="rect">
            <a:avLst/>
          </a:prstGeom>
          <a:solidFill>
            <a:srgbClr val="00B0F0"/>
          </a:solidFill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FBA4A7E9-04A2-784C-812D-659783ABF169}"/>
              </a:ext>
            </a:extLst>
          </p:cNvPr>
          <p:cNvSpPr/>
          <p:nvPr/>
        </p:nvSpPr>
        <p:spPr>
          <a:xfrm>
            <a:off x="2133600" y="3293467"/>
            <a:ext cx="428244" cy="2286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89F8883B-B0CD-484F-876D-BEAA7605E0C4}"/>
              </a:ext>
            </a:extLst>
          </p:cNvPr>
          <p:cNvSpPr/>
          <p:nvPr/>
        </p:nvSpPr>
        <p:spPr>
          <a:xfrm>
            <a:off x="4349496" y="3293467"/>
            <a:ext cx="428244" cy="2286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E4BE8DA3-E646-8642-853F-0823C88225CA}"/>
              </a:ext>
            </a:extLst>
          </p:cNvPr>
          <p:cNvSpPr/>
          <p:nvPr/>
        </p:nvSpPr>
        <p:spPr>
          <a:xfrm>
            <a:off x="6447283" y="3293467"/>
            <a:ext cx="428244" cy="2286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10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74890-40F6-DA49-A240-7149A63BF6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NumPy makes array math easy!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9405F7F-276F-0043-84B7-149B4B75F7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81796"/>
            <a:ext cx="8229600" cy="1438436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CE9F8B-D317-CC4F-8278-58919DDCCB5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7FC57-08EB-7B44-9AAE-CCC4B4E97FB0}" type="slidenum">
              <a:rPr lang="en-US" smtClean="0"/>
              <a:t>23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E01BE17-441D-6944-9C15-05EE18A9F6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546308"/>
            <a:ext cx="8229600" cy="1082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0900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74890-40F6-DA49-A240-7149A63BF6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NumPy makes array math easy!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CE9F8B-D317-CC4F-8278-58919DDCCB5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7FC57-08EB-7B44-9AAE-CCC4B4E97FB0}" type="slidenum">
              <a:rPr lang="en-US" smtClean="0"/>
              <a:t>24</a:t>
            </a:fld>
            <a:endParaRPr 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91F4BC64-842B-FC4C-83D4-78907C53DF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038350"/>
            <a:ext cx="8229600" cy="1421000"/>
          </a:xfrm>
        </p:spPr>
      </p:pic>
    </p:spTree>
    <p:extLst>
      <p:ext uri="{BB962C8B-B14F-4D97-AF65-F5344CB8AC3E}">
        <p14:creationId xmlns:p14="http://schemas.microsoft.com/office/powerpoint/2010/main" val="15992243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37E1F5-5627-C748-9BA3-2B0C5AAD4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Broadcasting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D876F92-E970-844C-AEBF-3976F851A1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139277"/>
            <a:ext cx="8229600" cy="980954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9AD9BE-0CF6-9945-BFD3-2B2FEB64AA9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7FC57-08EB-7B44-9AAE-CCC4B4E97FB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6022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37E1F5-5627-C748-9BA3-2B0C5AAD4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Broadcasting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9AD9BE-0CF6-9945-BFD3-2B2FEB64AA9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7FC57-08EB-7B44-9AAE-CCC4B4E97FB0}" type="slidenum">
              <a:rPr lang="en-US" smtClean="0"/>
              <a:t>26</a:t>
            </a:fld>
            <a:endParaRPr 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E8589AA-DB0B-0348-8591-95191BD3A9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28750"/>
            <a:ext cx="8229600" cy="1490743"/>
          </a:xfrm>
        </p:spPr>
      </p:pic>
    </p:spTree>
    <p:extLst>
      <p:ext uri="{BB962C8B-B14F-4D97-AF65-F5344CB8AC3E}">
        <p14:creationId xmlns:p14="http://schemas.microsoft.com/office/powerpoint/2010/main" val="20032829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37E1F5-5627-C748-9BA3-2B0C5AAD4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Broadcasting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9AD9BE-0CF6-9945-BFD3-2B2FEB64AA9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7FC57-08EB-7B44-9AAE-CCC4B4E97FB0}" type="slidenum">
              <a:rPr lang="en-US" smtClean="0"/>
              <a:t>27</a:t>
            </a:fld>
            <a:endParaRPr 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E8589AA-DB0B-0348-8591-95191BD3A9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28750"/>
            <a:ext cx="8229600" cy="1490743"/>
          </a:xfrm>
        </p:spPr>
      </p:pic>
      <p:pic>
        <p:nvPicPr>
          <p:cNvPr id="5" name="Content Placeholder 8">
            <a:extLst>
              <a:ext uri="{FF2B5EF4-FFF2-40B4-BE49-F238E27FC236}">
                <a16:creationId xmlns:a16="http://schemas.microsoft.com/office/drawing/2014/main" id="{5E9643CB-637A-674F-B951-57C8B046FFF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00" r="46296"/>
          <a:stretch/>
        </p:blipFill>
        <p:spPr>
          <a:xfrm>
            <a:off x="2514600" y="3362118"/>
            <a:ext cx="2362200" cy="1490743"/>
          </a:xfrm>
          <a:prstGeom prst="rect">
            <a:avLst/>
          </a:prstGeom>
        </p:spPr>
      </p:pic>
      <p:pic>
        <p:nvPicPr>
          <p:cNvPr id="6" name="Content Placeholder 8">
            <a:extLst>
              <a:ext uri="{FF2B5EF4-FFF2-40B4-BE49-F238E27FC236}">
                <a16:creationId xmlns:a16="http://schemas.microsoft.com/office/drawing/2014/main" id="{2DC57330-1E6C-BC41-B250-02F10EBEDC3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648" r="28463"/>
          <a:stretch/>
        </p:blipFill>
        <p:spPr>
          <a:xfrm>
            <a:off x="3581400" y="3539089"/>
            <a:ext cx="914400" cy="11368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C35BC1F-60B6-DA49-A86E-D312B0F92200}"/>
              </a:ext>
            </a:extLst>
          </p:cNvPr>
          <p:cNvSpPr txBox="1"/>
          <p:nvPr/>
        </p:nvSpPr>
        <p:spPr>
          <a:xfrm>
            <a:off x="5257800" y="3721782"/>
            <a:ext cx="2438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C00000"/>
                </a:solidFill>
                <a:latin typeface="Comic Sans MS" panose="030F0902030302020204" pitchFamily="66" charset="0"/>
              </a:rPr>
              <a:t>!!! This won’t work because there is no way to replicate </a:t>
            </a:r>
            <a:r>
              <a:rPr lang="en-US" sz="1400" b="1" dirty="0">
                <a:latin typeface="Comic Sans MS" panose="030F0902030302020204" pitchFamily="66" charset="0"/>
              </a:rPr>
              <a:t>ones</a:t>
            </a:r>
            <a:r>
              <a:rPr lang="en-US" sz="1400" dirty="0">
                <a:solidFill>
                  <a:srgbClr val="C00000"/>
                </a:solidFill>
                <a:latin typeface="Comic Sans MS" panose="030F0902030302020204" pitchFamily="66" charset="0"/>
              </a:rPr>
              <a:t> that will </a:t>
            </a:r>
            <a:r>
              <a:rPr lang="en-US" sz="1400" b="1" dirty="0">
                <a:latin typeface="Comic Sans MS" panose="030F0902030302020204" pitchFamily="66" charset="0"/>
              </a:rPr>
              <a:t>match the size </a:t>
            </a:r>
            <a:r>
              <a:rPr lang="en-US" sz="1400" dirty="0">
                <a:solidFill>
                  <a:srgbClr val="C00000"/>
                </a:solidFill>
                <a:latin typeface="Comic Sans MS" panose="030F0902030302020204" pitchFamily="66" charset="0"/>
              </a:rPr>
              <a:t>of </a:t>
            </a:r>
            <a:r>
              <a:rPr lang="en-US" sz="1400" b="1" dirty="0">
                <a:latin typeface="Comic Sans MS" panose="030F0902030302020204" pitchFamily="66" charset="0"/>
              </a:rPr>
              <a:t>data</a:t>
            </a:r>
            <a:endParaRPr lang="en-US" sz="1400" dirty="0">
              <a:solidFill>
                <a:srgbClr val="C00000"/>
              </a:solidFill>
              <a:latin typeface="Comic Sans MS" panose="030F09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65584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74890-40F6-DA49-A240-7149A63BF6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Matrix multiplication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CE9F8B-D317-CC4F-8278-58919DDCCB5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7FC57-08EB-7B44-9AAE-CCC4B4E97FB0}" type="slidenum">
              <a:rPr lang="en-US" smtClean="0"/>
              <a:t>28</a:t>
            </a:fld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0B4596E-5ED7-C34E-B4E6-227E98D3B0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58913"/>
            <a:ext cx="8229600" cy="2057400"/>
          </a:xfrm>
        </p:spPr>
      </p:pic>
      <p:pic>
        <p:nvPicPr>
          <p:cNvPr id="11" name="Content Placeholder 6">
            <a:extLst>
              <a:ext uri="{FF2B5EF4-FFF2-40B4-BE49-F238E27FC236}">
                <a16:creationId xmlns:a16="http://schemas.microsoft.com/office/drawing/2014/main" id="{8A669C3F-F57B-D84B-A5BC-7D38823E291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96" t="20370" r="72222" b="64815"/>
          <a:stretch/>
        </p:blipFill>
        <p:spPr>
          <a:xfrm>
            <a:off x="3051298" y="4324350"/>
            <a:ext cx="533400" cy="304800"/>
          </a:xfrm>
          <a:prstGeom prst="rect">
            <a:avLst/>
          </a:prstGeom>
        </p:spPr>
      </p:pic>
      <p:pic>
        <p:nvPicPr>
          <p:cNvPr id="12" name="Content Placeholder 6">
            <a:extLst>
              <a:ext uri="{FF2B5EF4-FFF2-40B4-BE49-F238E27FC236}">
                <a16:creationId xmlns:a16="http://schemas.microsoft.com/office/drawing/2014/main" id="{B3317097-925A-F847-B878-3D510BD7872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741" t="1852" r="40741" b="83333"/>
          <a:stretch/>
        </p:blipFill>
        <p:spPr>
          <a:xfrm>
            <a:off x="4038600" y="4324350"/>
            <a:ext cx="1524000" cy="304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23C2EC9-8ADA-4945-9949-22938D3F04D2}"/>
              </a:ext>
            </a:extLst>
          </p:cNvPr>
          <p:cNvSpPr txBox="1"/>
          <p:nvPr/>
        </p:nvSpPr>
        <p:spPr>
          <a:xfrm>
            <a:off x="3657600" y="4324350"/>
            <a:ext cx="3080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" pitchFamily="2" charset="0"/>
              </a:rPr>
              <a:t>@</a:t>
            </a:r>
          </a:p>
        </p:txBody>
      </p:sp>
      <p:pic>
        <p:nvPicPr>
          <p:cNvPr id="13" name="Content Placeholder 6">
            <a:extLst>
              <a:ext uri="{FF2B5EF4-FFF2-40B4-BE49-F238E27FC236}">
                <a16:creationId xmlns:a16="http://schemas.microsoft.com/office/drawing/2014/main" id="{09B0F3B0-9D7B-E94D-9218-0E9C43AAB0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14" t="35185" r="2778" b="35185"/>
          <a:stretch/>
        </p:blipFill>
        <p:spPr>
          <a:xfrm>
            <a:off x="5787904" y="4171950"/>
            <a:ext cx="26670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3058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6754F-C3EC-634B-93A8-9C3976CC5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Transpose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CF6E909-4B86-C043-A4A4-0E46FCCE24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556127"/>
            <a:ext cx="8229600" cy="2031246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8FBB0E-ABFD-7740-82F8-E8E23B4B401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7FC57-08EB-7B44-9AAE-CCC4B4E97FB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8550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F401C1-98B3-1F4C-A559-49DB5419DF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899372-68F4-B34D-95BB-B537DA9DD8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will appreciate why many types of data are often represented as multi-dimensional arrays.</a:t>
            </a:r>
          </a:p>
          <a:p>
            <a:r>
              <a:rPr lang="en-US" dirty="0"/>
              <a:t>You will be able to use NumPy to manipulate and get statistics for multi-dimensional arrays.</a:t>
            </a:r>
          </a:p>
          <a:p>
            <a:r>
              <a:rPr lang="en-US" dirty="0"/>
              <a:t>You will gain some appreciation for why NumPy is an absolute necessity for data science.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DD5AF0-D576-CC4C-9997-76B253297D5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7FC57-08EB-7B44-9AAE-CCC4B4E97FB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6045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6754F-C3EC-634B-93A8-9C3976CC5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Reshape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8FBB0E-ABFD-7740-82F8-E8E23B4B401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7FC57-08EB-7B44-9AAE-CCC4B4E97FB0}" type="slidenum">
              <a:rPr lang="en-US" smtClean="0"/>
              <a:t>30</a:t>
            </a:fld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7497C9A-06F3-EA4E-9D4E-0C5E48291A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715630"/>
            <a:ext cx="8229600" cy="3007639"/>
          </a:xfrm>
        </p:spPr>
      </p:pic>
    </p:spTree>
    <p:extLst>
      <p:ext uri="{BB962C8B-B14F-4D97-AF65-F5344CB8AC3E}">
        <p14:creationId xmlns:p14="http://schemas.microsoft.com/office/powerpoint/2010/main" val="30669023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544A3-FDEE-1643-B7BF-9C77AD5B3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D33E549-51BC-0548-8797-06DDCA5BBA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28750"/>
            <a:ext cx="8229600" cy="1447154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85EBA4-DD4A-0343-A672-7397A650C7E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7FC57-08EB-7B44-9AAE-CCC4B4E97FB0}" type="slidenum">
              <a:rPr lang="en-US" smtClean="0"/>
              <a:t>31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C76A80-6EE5-3E4F-B473-65DF9F656AB5}"/>
              </a:ext>
            </a:extLst>
          </p:cNvPr>
          <p:cNvSpPr txBox="1"/>
          <p:nvPr/>
        </p:nvSpPr>
        <p:spPr>
          <a:xfrm>
            <a:off x="5775183" y="3714750"/>
            <a:ext cx="26228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and more…</a:t>
            </a:r>
          </a:p>
          <a:p>
            <a:r>
              <a:rPr lang="en-US" sz="1600" dirty="0"/>
              <a:t>e.g. mean(), var(), std(), …</a:t>
            </a:r>
          </a:p>
        </p:txBody>
      </p:sp>
    </p:spTree>
    <p:extLst>
      <p:ext uri="{BB962C8B-B14F-4D97-AF65-F5344CB8AC3E}">
        <p14:creationId xmlns:p14="http://schemas.microsoft.com/office/powerpoint/2010/main" val="34446559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544A3-FDEE-1643-B7BF-9C77AD5B3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D33E549-51BC-0548-8797-06DDCA5BBA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28750"/>
            <a:ext cx="8229600" cy="1447154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85EBA4-DD4A-0343-A672-7397A650C7E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7FC57-08EB-7B44-9AAE-CCC4B4E97FB0}" type="slidenum">
              <a:rPr lang="en-US" smtClean="0"/>
              <a:t>32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078DA78-4415-344E-B82E-D34E234F15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308403"/>
            <a:ext cx="8229600" cy="1421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4994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BB19C-DF26-C64B-B905-7BE10C12BE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Functions: </a:t>
            </a:r>
            <a:r>
              <a:rPr lang="en-US" dirty="0" err="1"/>
              <a:t>arange</a:t>
            </a:r>
            <a:r>
              <a:rPr lang="en-US" dirty="0"/>
              <a:t>, </a:t>
            </a:r>
            <a:r>
              <a:rPr lang="en-US" dirty="0" err="1"/>
              <a:t>linspace</a:t>
            </a:r>
            <a:r>
              <a:rPr lang="en-US" dirty="0"/>
              <a:t>, </a:t>
            </a:r>
            <a:r>
              <a:rPr lang="en-US" dirty="0" err="1"/>
              <a:t>logspace</a:t>
            </a:r>
            <a:br>
              <a:rPr lang="en-US" dirty="0"/>
            </a:br>
            <a:r>
              <a:rPr lang="en-US" dirty="0"/>
              <a:t>… and more…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3A2CA6-810A-C942-8169-FF80004C16F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7FC57-08EB-7B44-9AAE-CCC4B4E97FB0}" type="slidenum">
              <a:rPr lang="en-US" smtClean="0"/>
              <a:t>33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AD2A27-F9FD-9F42-B088-35D624FA87D5}"/>
              </a:ext>
            </a:extLst>
          </p:cNvPr>
          <p:cNvSpPr txBox="1"/>
          <p:nvPr/>
        </p:nvSpPr>
        <p:spPr>
          <a:xfrm>
            <a:off x="609600" y="1885945"/>
            <a:ext cx="8077200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ourier" pitchFamily="2" charset="0"/>
              </a:rPr>
              <a:t>data = </a:t>
            </a:r>
            <a:r>
              <a:rPr lang="en-US" sz="1200" dirty="0" err="1">
                <a:latin typeface="Courier" pitchFamily="2" charset="0"/>
              </a:rPr>
              <a:t>np.arange</a:t>
            </a:r>
            <a:r>
              <a:rPr lang="en-US" sz="1200" dirty="0">
                <a:latin typeface="Courier" pitchFamily="2" charset="0"/>
              </a:rPr>
              <a:t>(2, 11, 2)  </a:t>
            </a:r>
            <a:r>
              <a:rPr lang="en-US" sz="1200" dirty="0">
                <a:solidFill>
                  <a:srgbClr val="008F00"/>
                </a:solidFill>
                <a:latin typeface="Courier" pitchFamily="2" charset="0"/>
              </a:rPr>
              <a:t># start, stop, step</a:t>
            </a:r>
          </a:p>
          <a:p>
            <a:endParaRPr lang="en-US" sz="1200" dirty="0">
              <a:latin typeface="Courier" pitchFamily="2" charset="0"/>
            </a:endParaRPr>
          </a:p>
          <a:p>
            <a:r>
              <a:rPr lang="en-US" sz="1200" dirty="0">
                <a:latin typeface="Courier" pitchFamily="2" charset="0"/>
              </a:rPr>
              <a:t>print(data)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0C65A0-EAB4-1541-9C26-2BBA46307E6F}"/>
              </a:ext>
            </a:extLst>
          </p:cNvPr>
          <p:cNvSpPr txBox="1"/>
          <p:nvPr/>
        </p:nvSpPr>
        <p:spPr>
          <a:xfrm>
            <a:off x="609600" y="2589200"/>
            <a:ext cx="8077200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ourier" pitchFamily="2" charset="0"/>
              </a:rPr>
              <a:t>[2 4 6 8 10]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83E62D-0643-9D42-8F4E-7BD9D33F7E5B}"/>
              </a:ext>
            </a:extLst>
          </p:cNvPr>
          <p:cNvSpPr txBox="1"/>
          <p:nvPr/>
        </p:nvSpPr>
        <p:spPr>
          <a:xfrm>
            <a:off x="609600" y="1456551"/>
            <a:ext cx="8077200" cy="276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8F00"/>
                </a:solidFill>
                <a:latin typeface="Courier" pitchFamily="2" charset="0"/>
              </a:rPr>
              <a:t>import</a:t>
            </a:r>
            <a:r>
              <a:rPr lang="en-US" sz="1200" dirty="0">
                <a:latin typeface="Courier" pitchFamily="2" charset="0"/>
              </a:rPr>
              <a:t> </a:t>
            </a:r>
            <a:r>
              <a:rPr lang="en-US" sz="1200" dirty="0" err="1">
                <a:solidFill>
                  <a:srgbClr val="0432FF"/>
                </a:solidFill>
                <a:latin typeface="Courier" pitchFamily="2" charset="0"/>
              </a:rPr>
              <a:t>numpy</a:t>
            </a:r>
            <a:r>
              <a:rPr lang="en-US" sz="1200" dirty="0"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008F00"/>
                </a:solidFill>
                <a:latin typeface="Courier" pitchFamily="2" charset="0"/>
              </a:rPr>
              <a:t>as</a:t>
            </a:r>
            <a:r>
              <a:rPr lang="en-US" sz="1200" dirty="0">
                <a:latin typeface="Courier" pitchFamily="2" charset="0"/>
              </a:rPr>
              <a:t> </a:t>
            </a:r>
            <a:r>
              <a:rPr lang="en-US" sz="1200" dirty="0">
                <a:solidFill>
                  <a:srgbClr val="0432FF"/>
                </a:solidFill>
                <a:latin typeface="Courier" pitchFamily="2" charset="0"/>
              </a:rPr>
              <a:t>np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6DD323-FC85-FC4D-8CCB-6FCD037F92E3}"/>
              </a:ext>
            </a:extLst>
          </p:cNvPr>
          <p:cNvSpPr txBox="1"/>
          <p:nvPr/>
        </p:nvSpPr>
        <p:spPr>
          <a:xfrm>
            <a:off x="609600" y="2957920"/>
            <a:ext cx="8077200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ourier" pitchFamily="2" charset="0"/>
              </a:rPr>
              <a:t>data = </a:t>
            </a:r>
            <a:r>
              <a:rPr lang="en-US" sz="1200" dirty="0" err="1">
                <a:latin typeface="Courier" pitchFamily="2" charset="0"/>
              </a:rPr>
              <a:t>np.linspace</a:t>
            </a:r>
            <a:r>
              <a:rPr lang="en-US" sz="1200" dirty="0">
                <a:latin typeface="Courier" pitchFamily="2" charset="0"/>
              </a:rPr>
              <a:t>(0, 1, 5)  </a:t>
            </a:r>
            <a:r>
              <a:rPr lang="en-US" sz="1200" dirty="0">
                <a:solidFill>
                  <a:srgbClr val="008F00"/>
                </a:solidFill>
                <a:latin typeface="Courier" pitchFamily="2" charset="0"/>
              </a:rPr>
              <a:t># first, last, number of values</a:t>
            </a:r>
            <a:endParaRPr lang="en-US" sz="1200" dirty="0">
              <a:latin typeface="Courier" pitchFamily="2" charset="0"/>
            </a:endParaRPr>
          </a:p>
          <a:p>
            <a:endParaRPr lang="en-US" sz="1200" dirty="0">
              <a:latin typeface="Courier" pitchFamily="2" charset="0"/>
            </a:endParaRPr>
          </a:p>
          <a:p>
            <a:r>
              <a:rPr lang="en-US" sz="1200" dirty="0">
                <a:latin typeface="Courier" pitchFamily="2" charset="0"/>
              </a:rPr>
              <a:t>print(data)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A3E226-C9DC-594D-9EEA-722DCF53A049}"/>
              </a:ext>
            </a:extLst>
          </p:cNvPr>
          <p:cNvSpPr txBox="1"/>
          <p:nvPr/>
        </p:nvSpPr>
        <p:spPr>
          <a:xfrm>
            <a:off x="609600" y="3661175"/>
            <a:ext cx="8077200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ourier" pitchFamily="2" charset="0"/>
              </a:rPr>
              <a:t>[0. 0.25 0.5 0.75 1.]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BBA2A1-704D-C147-A691-043E06E7E915}"/>
              </a:ext>
            </a:extLst>
          </p:cNvPr>
          <p:cNvSpPr txBox="1"/>
          <p:nvPr/>
        </p:nvSpPr>
        <p:spPr>
          <a:xfrm>
            <a:off x="609600" y="4029896"/>
            <a:ext cx="8077200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ourier" pitchFamily="2" charset="0"/>
              </a:rPr>
              <a:t>data = </a:t>
            </a:r>
            <a:r>
              <a:rPr lang="en-US" sz="1200" dirty="0" err="1">
                <a:latin typeface="Courier" pitchFamily="2" charset="0"/>
              </a:rPr>
              <a:t>np.logspace</a:t>
            </a:r>
            <a:r>
              <a:rPr lang="en-US" sz="1200" dirty="0">
                <a:latin typeface="Courier" pitchFamily="2" charset="0"/>
              </a:rPr>
              <a:t>(-1, 1, 5)  </a:t>
            </a:r>
            <a:r>
              <a:rPr lang="en-US" sz="1200" dirty="0">
                <a:solidFill>
                  <a:srgbClr val="008F00"/>
                </a:solidFill>
                <a:latin typeface="Courier" pitchFamily="2" charset="0"/>
              </a:rPr>
              <a:t># first power, last power, number of values</a:t>
            </a:r>
            <a:endParaRPr lang="en-US" sz="1200" dirty="0">
              <a:latin typeface="Courier" pitchFamily="2" charset="0"/>
            </a:endParaRPr>
          </a:p>
          <a:p>
            <a:endParaRPr lang="en-US" sz="1200" dirty="0">
              <a:latin typeface="Courier" pitchFamily="2" charset="0"/>
            </a:endParaRPr>
          </a:p>
          <a:p>
            <a:r>
              <a:rPr lang="en-US" sz="1200" dirty="0">
                <a:latin typeface="Courier" pitchFamily="2" charset="0"/>
              </a:rPr>
              <a:t>print(data)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6CB125E-245A-C34C-8093-B3D91B60D164}"/>
              </a:ext>
            </a:extLst>
          </p:cNvPr>
          <p:cNvSpPr txBox="1"/>
          <p:nvPr/>
        </p:nvSpPr>
        <p:spPr>
          <a:xfrm>
            <a:off x="609600" y="4733151"/>
            <a:ext cx="8077200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ourier" pitchFamily="2" charset="0"/>
              </a:rPr>
              <a:t>[0.1 0.316, 1., 3.16, 10.]</a:t>
            </a:r>
          </a:p>
        </p:txBody>
      </p:sp>
    </p:spTree>
    <p:extLst>
      <p:ext uri="{BB962C8B-B14F-4D97-AF65-F5344CB8AC3E}">
        <p14:creationId xmlns:p14="http://schemas.microsoft.com/office/powerpoint/2010/main" val="8066695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C68B41-6682-604B-A5F8-CF2FAE73F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3D array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C62D63D-947D-9445-AE3F-43F9A92E10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1200150"/>
            <a:ext cx="6248400" cy="128409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5A24F1-9799-5E49-998B-754A2785CEF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7FC57-08EB-7B44-9AAE-CCC4B4E97FB0}" type="slidenum">
              <a:rPr lang="en-US" smtClean="0"/>
              <a:t>34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3470632-AF12-E941-8CE2-AED775AD9F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799866"/>
            <a:ext cx="8229600" cy="2240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2450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2BEB5-3A06-E142-AD13-31B1047B9F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Array shape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8DC847F-443E-0D4A-BD3E-56BD1E0C92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504950"/>
            <a:ext cx="6357134" cy="34290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6B3DD7-5693-704D-81AB-2F190C766D4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7FC57-08EB-7B44-9AAE-CCC4B4E97FB0}" type="slidenum">
              <a:rPr lang="en-US" smtClean="0"/>
              <a:t>35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970338-536A-F643-971B-7D62D6849626}"/>
              </a:ext>
            </a:extLst>
          </p:cNvPr>
          <p:cNvSpPr txBox="1"/>
          <p:nvPr/>
        </p:nvSpPr>
        <p:spPr>
          <a:xfrm>
            <a:off x="7199002" y="1093577"/>
            <a:ext cx="1487798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8F00"/>
                </a:solidFill>
                <a:latin typeface="Courier" pitchFamily="2" charset="0"/>
              </a:rPr>
              <a:t># 3D data</a:t>
            </a:r>
          </a:p>
          <a:p>
            <a:r>
              <a:rPr lang="en-US" sz="1200" dirty="0" err="1">
                <a:latin typeface="Courier" pitchFamily="2" charset="0"/>
              </a:rPr>
              <a:t>data.shape</a:t>
            </a:r>
            <a:endParaRPr lang="en-US" sz="1200" dirty="0">
              <a:latin typeface="Courier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C11C9E-ACA6-354B-8380-AE7BAE1113B3}"/>
              </a:ext>
            </a:extLst>
          </p:cNvPr>
          <p:cNvSpPr txBox="1"/>
          <p:nvPr/>
        </p:nvSpPr>
        <p:spPr>
          <a:xfrm>
            <a:off x="7199001" y="1564622"/>
            <a:ext cx="1487798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ourier" pitchFamily="2" charset="0"/>
              </a:rPr>
              <a:t>(4,3,2)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29480F-BF47-784C-8E52-31D87371F1AB}"/>
              </a:ext>
            </a:extLst>
          </p:cNvPr>
          <p:cNvSpPr txBox="1"/>
          <p:nvPr/>
        </p:nvSpPr>
        <p:spPr>
          <a:xfrm>
            <a:off x="7199002" y="2054720"/>
            <a:ext cx="1487798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8F00"/>
                </a:solidFill>
                <a:latin typeface="Courier" pitchFamily="2" charset="0"/>
              </a:rPr>
              <a:t># rows</a:t>
            </a:r>
          </a:p>
          <a:p>
            <a:r>
              <a:rPr lang="en-US" sz="1200" dirty="0" err="1">
                <a:latin typeface="Courier" pitchFamily="2" charset="0"/>
              </a:rPr>
              <a:t>data.shape</a:t>
            </a:r>
            <a:r>
              <a:rPr lang="en-US" sz="1200" dirty="0">
                <a:latin typeface="Courier" pitchFamily="2" charset="0"/>
              </a:rPr>
              <a:t>[0]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3A30186-569B-6241-AA46-7593F8A53F3D}"/>
              </a:ext>
            </a:extLst>
          </p:cNvPr>
          <p:cNvSpPr txBox="1"/>
          <p:nvPr/>
        </p:nvSpPr>
        <p:spPr>
          <a:xfrm>
            <a:off x="7199001" y="2527264"/>
            <a:ext cx="1487798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ourier" pitchFamily="2" charset="0"/>
              </a:rPr>
              <a:t>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D025176-7772-A144-92AF-D5C8D98D8ADE}"/>
              </a:ext>
            </a:extLst>
          </p:cNvPr>
          <p:cNvSpPr txBox="1"/>
          <p:nvPr/>
        </p:nvSpPr>
        <p:spPr>
          <a:xfrm>
            <a:off x="7199002" y="3017756"/>
            <a:ext cx="1487798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8F00"/>
                </a:solidFill>
                <a:latin typeface="Courier" pitchFamily="2" charset="0"/>
              </a:rPr>
              <a:t># columns</a:t>
            </a:r>
            <a:endParaRPr lang="en-US" sz="1200" dirty="0">
              <a:latin typeface="Courier" pitchFamily="2" charset="0"/>
            </a:endParaRPr>
          </a:p>
          <a:p>
            <a:r>
              <a:rPr lang="en-US" sz="1200" dirty="0" err="1">
                <a:latin typeface="Courier" pitchFamily="2" charset="0"/>
              </a:rPr>
              <a:t>data.shape</a:t>
            </a:r>
            <a:r>
              <a:rPr lang="en-US" sz="1200" dirty="0">
                <a:latin typeface="Courier" pitchFamily="2" charset="0"/>
              </a:rPr>
              <a:t>[1]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6B180C9-EE55-0B4B-B6E3-284EA119D6FB}"/>
              </a:ext>
            </a:extLst>
          </p:cNvPr>
          <p:cNvSpPr txBox="1"/>
          <p:nvPr/>
        </p:nvSpPr>
        <p:spPr>
          <a:xfrm>
            <a:off x="7199001" y="3489906"/>
            <a:ext cx="1487798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ourier" pitchFamily="2" charset="0"/>
              </a:rPr>
              <a:t>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A8F17C5-8D55-974A-9D9A-29EF21F3E229}"/>
              </a:ext>
            </a:extLst>
          </p:cNvPr>
          <p:cNvSpPr txBox="1"/>
          <p:nvPr/>
        </p:nvSpPr>
        <p:spPr>
          <a:xfrm>
            <a:off x="7199002" y="3980792"/>
            <a:ext cx="1487798" cy="4616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8F00"/>
                </a:solidFill>
                <a:latin typeface="Courier" pitchFamily="2" charset="0"/>
              </a:rPr>
              <a:t># depth</a:t>
            </a:r>
            <a:endParaRPr lang="en-US" sz="1200" dirty="0">
              <a:latin typeface="Courier" pitchFamily="2" charset="0"/>
            </a:endParaRPr>
          </a:p>
          <a:p>
            <a:r>
              <a:rPr lang="en-US" sz="1200" dirty="0" err="1">
                <a:latin typeface="Courier" pitchFamily="2" charset="0"/>
              </a:rPr>
              <a:t>data.shape</a:t>
            </a:r>
            <a:r>
              <a:rPr lang="en-US" sz="1200" dirty="0">
                <a:latin typeface="Courier" pitchFamily="2" charset="0"/>
              </a:rPr>
              <a:t>[2]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7228A78-5237-614D-8730-EF9853E80AD1}"/>
              </a:ext>
            </a:extLst>
          </p:cNvPr>
          <p:cNvSpPr txBox="1"/>
          <p:nvPr/>
        </p:nvSpPr>
        <p:spPr>
          <a:xfrm>
            <a:off x="7199001" y="4455452"/>
            <a:ext cx="1487798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ourier" pitchFamily="2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41102471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FA93FA-D50F-024A-BF8A-0DABA7D12A1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7FC57-08EB-7B44-9AAE-CCC4B4E97FB0}" type="slidenum">
              <a:rPr lang="en-US" smtClean="0"/>
              <a:t>36</a:t>
            </a:fld>
            <a:endParaRPr lang="en-US"/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8CF96F68-0037-BC4E-9D6A-8EF659E888A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82947251"/>
              </p:ext>
            </p:extLst>
          </p:nvPr>
        </p:nvGraphicFramePr>
        <p:xfrm>
          <a:off x="457200" y="666750"/>
          <a:ext cx="8229600" cy="4267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3305686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3D1E81-8EA1-2D4C-BC42-F01E34EB29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NumPy example with basic plotting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0292CB-BA7E-4E45-9B03-F545C8373E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US" dirty="0"/>
              <a:t>Open </a:t>
            </a:r>
            <a:r>
              <a:rPr lang="en-US" b="1" dirty="0" err="1"/>
              <a:t>numpy</a:t>
            </a:r>
            <a:r>
              <a:rPr lang="en-US" b="1" dirty="0"/>
              <a:t>-matplotlib-</a:t>
            </a:r>
            <a:r>
              <a:rPr lang="en-US" b="1" dirty="0" err="1"/>
              <a:t>plotly.ipynb</a:t>
            </a:r>
            <a:r>
              <a:rPr lang="en-US" dirty="0"/>
              <a:t> in </a:t>
            </a:r>
            <a:r>
              <a:rPr lang="en-US" dirty="0" err="1"/>
              <a:t>JupyterLab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9F7AAF-7CC8-CC41-BAA1-6112C887D01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7FC57-08EB-7B44-9AAE-CCC4B4E97FB0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6418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936F70-16CB-3B47-AFD2-E1592C409C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Disclaimer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ED4E3B-850D-4B4C-8B37-01E08336F1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Many of the images are from </a:t>
            </a:r>
          </a:p>
          <a:p>
            <a:pPr marL="0" indent="0">
              <a:buNone/>
            </a:pPr>
            <a:r>
              <a:rPr lang="en-US" b="1" dirty="0">
                <a:hlinkClick r:id="rId2"/>
              </a:rPr>
              <a:t>https://jalammar.github.io/visual-numpy/</a:t>
            </a:r>
            <a:endParaRPr lang="en-US" b="1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95D477-102F-A643-8AE5-EBE29F4857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7FC57-08EB-7B44-9AAE-CCC4B4E97FB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7528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55012-31AC-4E42-B21A-60FDC9C3A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e.g. A time series is a 1D array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F158AFF-8488-8A4E-81F8-0EBBFDA79E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129725"/>
            <a:ext cx="8229600" cy="2179449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EE8A9E-21B6-394F-AC6D-211A0F02334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7FC57-08EB-7B44-9AAE-CCC4B4E97FB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5636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2F211-B80D-A546-93C6-BD7DB2D5C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e.g. EEGs from multiple leads is a 2D array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B995C5E-7071-EA48-BF0A-7D3305DC76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1513" y="1504950"/>
            <a:ext cx="4440973" cy="34290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9A2F23-7542-F941-8810-B7E1366A4A9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7FC57-08EB-7B44-9AAE-CCC4B4E97FB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1435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2F211-B80D-A546-93C6-BD7DB2D5C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e.g. EEGs from multiple leads is a 2D array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9A2F23-7542-F941-8810-B7E1366A4A9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7FC57-08EB-7B44-9AAE-CCC4B4E97FB0}" type="slidenum">
              <a:rPr lang="en-US" smtClean="0"/>
              <a:t>7</a:t>
            </a:fld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A31F0B7-5115-7C4B-81FB-D40D4997A6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654" r="14816" b="-1"/>
          <a:stretch/>
        </p:blipFill>
        <p:spPr>
          <a:xfrm>
            <a:off x="457200" y="2693378"/>
            <a:ext cx="7010400" cy="1758288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235F49B-25AD-F643-86EB-55544F72735B}"/>
              </a:ext>
            </a:extLst>
          </p:cNvPr>
          <p:cNvSpPr txBox="1"/>
          <p:nvPr/>
        </p:nvSpPr>
        <p:spPr>
          <a:xfrm>
            <a:off x="7819884" y="2693377"/>
            <a:ext cx="6383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EEG 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9E89D0-332D-9846-B998-9EB0F035ECA1}"/>
              </a:ext>
            </a:extLst>
          </p:cNvPr>
          <p:cNvSpPr txBox="1"/>
          <p:nvPr/>
        </p:nvSpPr>
        <p:spPr>
          <a:xfrm>
            <a:off x="7819884" y="2949637"/>
            <a:ext cx="6383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EEG 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7EEDE15-C9D1-7744-B5E0-FDCFC77BD61D}"/>
              </a:ext>
            </a:extLst>
          </p:cNvPr>
          <p:cNvSpPr txBox="1"/>
          <p:nvPr/>
        </p:nvSpPr>
        <p:spPr>
          <a:xfrm>
            <a:off x="7819884" y="3205897"/>
            <a:ext cx="6383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EEG 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164E988-DDFB-EE45-8C4F-C1BF7A9BC99A}"/>
              </a:ext>
            </a:extLst>
          </p:cNvPr>
          <p:cNvSpPr txBox="1"/>
          <p:nvPr/>
        </p:nvSpPr>
        <p:spPr>
          <a:xfrm>
            <a:off x="7819884" y="3462157"/>
            <a:ext cx="6383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EEG 4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EED40DC-6DA8-B745-9D8B-6BBE48DB8C38}"/>
              </a:ext>
            </a:extLst>
          </p:cNvPr>
          <p:cNvCxnSpPr>
            <a:cxnSpLocks/>
            <a:stCxn id="9" idx="1"/>
          </p:cNvCxnSpPr>
          <p:nvPr/>
        </p:nvCxnSpPr>
        <p:spPr>
          <a:xfrm flipH="1" flipV="1">
            <a:off x="7543800" y="2830719"/>
            <a:ext cx="276084" cy="115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0AD56DA-E619-1B4F-856F-D38C4298FBFD}"/>
              </a:ext>
            </a:extLst>
          </p:cNvPr>
          <p:cNvCxnSpPr>
            <a:cxnSpLocks/>
          </p:cNvCxnSpPr>
          <p:nvPr/>
        </p:nvCxnSpPr>
        <p:spPr>
          <a:xfrm flipH="1" flipV="1">
            <a:off x="7543800" y="3070690"/>
            <a:ext cx="276084" cy="115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757A3AF-1EC6-8642-A0C5-1DC8D47304DD}"/>
              </a:ext>
            </a:extLst>
          </p:cNvPr>
          <p:cNvCxnSpPr>
            <a:cxnSpLocks/>
          </p:cNvCxnSpPr>
          <p:nvPr/>
        </p:nvCxnSpPr>
        <p:spPr>
          <a:xfrm flipH="1" flipV="1">
            <a:off x="7543800" y="3317026"/>
            <a:ext cx="276084" cy="115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6DD1376-089F-3A4A-807E-19A09C4FFB12}"/>
              </a:ext>
            </a:extLst>
          </p:cNvPr>
          <p:cNvCxnSpPr>
            <a:cxnSpLocks/>
          </p:cNvCxnSpPr>
          <p:nvPr/>
        </p:nvCxnSpPr>
        <p:spPr>
          <a:xfrm flipH="1" flipV="1">
            <a:off x="7543800" y="3580496"/>
            <a:ext cx="276084" cy="115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53971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2F211-B80D-A546-93C6-BD7DB2D5C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e.g. EEGs from multiple leads across multiple trials is a 3D array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9A2F23-7542-F941-8810-B7E1366A4A9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7FC57-08EB-7B44-9AAE-CCC4B4E97FB0}" type="slidenum">
              <a:rPr lang="en-US" smtClean="0"/>
              <a:t>8</a:t>
            </a:fld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A31F0B7-5115-7C4B-81FB-D40D4997A6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987234"/>
            <a:ext cx="8229600" cy="2464431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73DA6A5-A3A4-4D47-A715-21A0180CA846}"/>
              </a:ext>
            </a:extLst>
          </p:cNvPr>
          <p:cNvSpPr txBox="1"/>
          <p:nvPr/>
        </p:nvSpPr>
        <p:spPr>
          <a:xfrm>
            <a:off x="381000" y="2066151"/>
            <a:ext cx="6053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Trial 1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3BF7938-EF1B-FC4F-9488-431F43767DAA}"/>
              </a:ext>
            </a:extLst>
          </p:cNvPr>
          <p:cNvCxnSpPr>
            <a:cxnSpLocks/>
          </p:cNvCxnSpPr>
          <p:nvPr/>
        </p:nvCxnSpPr>
        <p:spPr>
          <a:xfrm>
            <a:off x="838200" y="2315349"/>
            <a:ext cx="0" cy="33260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278D8DD-3FFF-E245-AD4E-013587F5EED6}"/>
              </a:ext>
            </a:extLst>
          </p:cNvPr>
          <p:cNvCxnSpPr>
            <a:cxnSpLocks/>
          </p:cNvCxnSpPr>
          <p:nvPr/>
        </p:nvCxnSpPr>
        <p:spPr>
          <a:xfrm>
            <a:off x="1143000" y="2162949"/>
            <a:ext cx="0" cy="33260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A007C94-5F76-E84D-A222-138046D3CB86}"/>
              </a:ext>
            </a:extLst>
          </p:cNvPr>
          <p:cNvCxnSpPr>
            <a:cxnSpLocks/>
          </p:cNvCxnSpPr>
          <p:nvPr/>
        </p:nvCxnSpPr>
        <p:spPr>
          <a:xfrm>
            <a:off x="1828800" y="1705749"/>
            <a:ext cx="0" cy="33260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C4B58B2F-7C2B-CF49-B032-0568813CCC9C}"/>
              </a:ext>
            </a:extLst>
          </p:cNvPr>
          <p:cNvSpPr txBox="1"/>
          <p:nvPr/>
        </p:nvSpPr>
        <p:spPr>
          <a:xfrm>
            <a:off x="685800" y="1885950"/>
            <a:ext cx="6053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Trial 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FCF9B52-3D59-024A-BFDC-EB83B3DD4FE7}"/>
              </a:ext>
            </a:extLst>
          </p:cNvPr>
          <p:cNvSpPr txBox="1"/>
          <p:nvPr/>
        </p:nvSpPr>
        <p:spPr>
          <a:xfrm>
            <a:off x="1350193" y="1456551"/>
            <a:ext cx="6310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Trial N</a:t>
            </a:r>
          </a:p>
        </p:txBody>
      </p:sp>
    </p:spTree>
    <p:extLst>
      <p:ext uri="{BB962C8B-B14F-4D97-AF65-F5344CB8AC3E}">
        <p14:creationId xmlns:p14="http://schemas.microsoft.com/office/powerpoint/2010/main" val="1656832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01CBE8-3FB3-FB42-848E-01514786B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e.g. EEGs from multiple leads across multiple trials for multiple subjects is a 4D array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86F186-5330-D847-AF97-2D57F0B5CD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>
              <a:buNone/>
            </a:pPr>
            <a:r>
              <a:rPr lang="en-US" b="1" dirty="0">
                <a:solidFill>
                  <a:srgbClr val="C00000"/>
                </a:solidFill>
              </a:rPr>
              <a:t>Hard to visualize</a:t>
            </a:r>
            <a:r>
              <a:rPr lang="en-US" dirty="0"/>
              <a:t>, but </a:t>
            </a:r>
            <a:r>
              <a:rPr lang="en-US" b="1" dirty="0">
                <a:solidFill>
                  <a:srgbClr val="C00000"/>
                </a:solidFill>
              </a:rPr>
              <a:t>easy to work with </a:t>
            </a:r>
            <a:r>
              <a:rPr lang="en-US" dirty="0"/>
              <a:t>mathematically and in code.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4A7C0F-1E2F-9342-94BE-B990078A45F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7FC57-08EB-7B44-9AAE-CCC4B4E97FB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742834"/>
      </p:ext>
    </p:extLst>
  </p:cSld>
  <p:clrMapOvr>
    <a:masterClrMapping/>
  </p:clrMapOvr>
</p:sld>
</file>

<file path=ppt/theme/theme1.xml><?xml version="1.0" encoding="utf-8"?>
<a:theme xmlns:a="http://schemas.openxmlformats.org/drawingml/2006/main" name="16-9 White Backgroud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6853</TotalTime>
  <Words>787</Words>
  <Application>Microsoft Macintosh PowerPoint</Application>
  <PresentationFormat>On-screen Show (16:9)</PresentationFormat>
  <Paragraphs>174</Paragraphs>
  <Slides>37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4" baseType="lpstr">
      <vt:lpstr>Arial</vt:lpstr>
      <vt:lpstr>Arial Black</vt:lpstr>
      <vt:lpstr>Calibri</vt:lpstr>
      <vt:lpstr>Comic Sans MS</vt:lpstr>
      <vt:lpstr>Courier</vt:lpstr>
      <vt:lpstr>Wingdings</vt:lpstr>
      <vt:lpstr>16-9 White Backgroud</vt:lpstr>
      <vt:lpstr>PowerPoint Presentation</vt:lpstr>
      <vt:lpstr>PowerPoint Presentation</vt:lpstr>
      <vt:lpstr>Learning Objectives</vt:lpstr>
      <vt:lpstr>Disclaimer</vt:lpstr>
      <vt:lpstr>e.g. A time series is a 1D array</vt:lpstr>
      <vt:lpstr>e.g. EEGs from multiple leads is a 2D array</vt:lpstr>
      <vt:lpstr>e.g. EEGs from multiple leads is a 2D array</vt:lpstr>
      <vt:lpstr>e.g. EEGs from multiple leads across multiple trials is a 3D array</vt:lpstr>
      <vt:lpstr>e.g. EEGs from multiple leads across multiple trials for multiple subjects is a 4D array</vt:lpstr>
      <vt:lpstr>e.g. A grayscale image is a 2D array</vt:lpstr>
      <vt:lpstr>e.g. A color image is a 3D array</vt:lpstr>
      <vt:lpstr>e.g. A color movie is a 4D array</vt:lpstr>
      <vt:lpstr>NumPy</vt:lpstr>
      <vt:lpstr>First, a graphical introduction to NumPy  before we jump into code…</vt:lpstr>
      <vt:lpstr>1D array</vt:lpstr>
      <vt:lpstr>Index and slice a 1D array just like a list</vt:lpstr>
      <vt:lpstr>Slicing with logical arrays!</vt:lpstr>
      <vt:lpstr>2D array</vt:lpstr>
      <vt:lpstr>Index and slice a 2D array almost like a list</vt:lpstr>
      <vt:lpstr>Index and slice a 2D array almost like a list</vt:lpstr>
      <vt:lpstr>Numpy slices are references (unlike lists)!</vt:lpstr>
      <vt:lpstr>Copying slices</vt:lpstr>
      <vt:lpstr>NumPy makes array math easy!</vt:lpstr>
      <vt:lpstr>NumPy makes array math easy!</vt:lpstr>
      <vt:lpstr>Broadcasting</vt:lpstr>
      <vt:lpstr>Broadcasting</vt:lpstr>
      <vt:lpstr>Broadcasting</vt:lpstr>
      <vt:lpstr>Matrix multiplication</vt:lpstr>
      <vt:lpstr>Transpose</vt:lpstr>
      <vt:lpstr>Reshape</vt:lpstr>
      <vt:lpstr>Statistics</vt:lpstr>
      <vt:lpstr>Statistics</vt:lpstr>
      <vt:lpstr>Functions: arange, linspace, logspace … and more…</vt:lpstr>
      <vt:lpstr>3D array</vt:lpstr>
      <vt:lpstr>Array shape</vt:lpstr>
      <vt:lpstr>PowerPoint Presentation</vt:lpstr>
      <vt:lpstr>NumPy example with basic plotting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Template</dc:title>
  <dc:subject/>
  <dc:creator>University Marketing and Creative Services</dc:creator>
  <cp:keywords/>
  <dc:description/>
  <cp:lastModifiedBy>Goldschen, Marcel</cp:lastModifiedBy>
  <cp:revision>537</cp:revision>
  <cp:lastPrinted>2011-01-24T02:49:42Z</cp:lastPrinted>
  <dcterms:created xsi:type="dcterms:W3CDTF">2011-06-30T15:04:08Z</dcterms:created>
  <dcterms:modified xsi:type="dcterms:W3CDTF">2022-01-14T17:42:42Z</dcterms:modified>
  <cp:category/>
</cp:coreProperties>
</file>